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94" r:id="rId3"/>
    <p:sldId id="266" r:id="rId4"/>
    <p:sldId id="301" r:id="rId5"/>
    <p:sldId id="267" r:id="rId6"/>
    <p:sldId id="309" r:id="rId7"/>
    <p:sldId id="320" r:id="rId8"/>
    <p:sldId id="322" r:id="rId9"/>
    <p:sldId id="323" r:id="rId10"/>
    <p:sldId id="326" r:id="rId11"/>
    <p:sldId id="364" r:id="rId12"/>
    <p:sldId id="328" r:id="rId13"/>
    <p:sldId id="365" r:id="rId14"/>
    <p:sldId id="329" r:id="rId15"/>
    <p:sldId id="330" r:id="rId16"/>
    <p:sldId id="331" r:id="rId17"/>
    <p:sldId id="332" r:id="rId18"/>
    <p:sldId id="335" r:id="rId19"/>
    <p:sldId id="337" r:id="rId20"/>
    <p:sldId id="338" r:id="rId21"/>
    <p:sldId id="333" r:id="rId22"/>
    <p:sldId id="340" r:id="rId23"/>
    <p:sldId id="358" r:id="rId24"/>
    <p:sldId id="366" r:id="rId25"/>
    <p:sldId id="359" r:id="rId26"/>
    <p:sldId id="360" r:id="rId27"/>
    <p:sldId id="361" r:id="rId28"/>
    <p:sldId id="362" r:id="rId29"/>
    <p:sldId id="363" r:id="rId30"/>
    <p:sldId id="306" r:id="rId31"/>
    <p:sldId id="30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4F3EE"/>
    <a:srgbClr val="F8F8F6"/>
    <a:srgbClr val="F9F673"/>
    <a:srgbClr val="DAF347"/>
    <a:srgbClr val="FBF9A5"/>
    <a:srgbClr val="FDFDDF"/>
    <a:srgbClr val="525252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FAC87-776D-4452-9A1F-0D71A202822D}" v="136" dt="2019-04-14T14:29:23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3832e7e6e309dd38" providerId="LiveId" clId="{160A25BF-CFF8-459D-8DB2-209080153929}"/>
    <pc:docChg chg="undo custSel addSld delSld modSld sldOrd">
      <pc:chgData name=" " userId="3832e7e6e309dd38" providerId="LiveId" clId="{160A25BF-CFF8-459D-8DB2-209080153929}" dt="2019-04-14T14:29:59.917" v="1077" actId="20577"/>
      <pc:docMkLst>
        <pc:docMk/>
      </pc:docMkLst>
      <pc:sldChg chg="addSp delSp modSp">
        <pc:chgData name=" " userId="3832e7e6e309dd38" providerId="LiveId" clId="{160A25BF-CFF8-459D-8DB2-209080153929}" dt="2019-04-14T14:29:59.917" v="1077" actId="20577"/>
        <pc:sldMkLst>
          <pc:docMk/>
          <pc:sldMk cId="3232294027" sldId="306"/>
        </pc:sldMkLst>
        <pc:spChg chg="mod">
          <ac:chgData name=" " userId="3832e7e6e309dd38" providerId="LiveId" clId="{160A25BF-CFF8-459D-8DB2-209080153929}" dt="2019-04-14T14:29:59.917" v="1077" actId="20577"/>
          <ac:spMkLst>
            <pc:docMk/>
            <pc:sldMk cId="3232294027" sldId="306"/>
            <ac:spMk id="9" creationId="{00000000-0000-0000-0000-000000000000}"/>
          </ac:spMkLst>
        </pc:spChg>
        <pc:picChg chg="add del">
          <ac:chgData name=" " userId="3832e7e6e309dd38" providerId="LiveId" clId="{160A25BF-CFF8-459D-8DB2-209080153929}" dt="2019-04-14T13:46:37.697" v="239"/>
          <ac:picMkLst>
            <pc:docMk/>
            <pc:sldMk cId="3232294027" sldId="306"/>
            <ac:picMk id="2" creationId="{1EE1B0FE-71CF-4DF5-BD06-19E565192727}"/>
          </ac:picMkLst>
        </pc:picChg>
      </pc:sldChg>
      <pc:sldChg chg="del">
        <pc:chgData name=" " userId="3832e7e6e309dd38" providerId="LiveId" clId="{160A25BF-CFF8-459D-8DB2-209080153929}" dt="2019-04-14T13:58:11.096" v="282" actId="2696"/>
        <pc:sldMkLst>
          <pc:docMk/>
          <pc:sldMk cId="3886961086" sldId="307"/>
        </pc:sldMkLst>
      </pc:sldChg>
      <pc:sldChg chg="modSp">
        <pc:chgData name=" " userId="3832e7e6e309dd38" providerId="LiveId" clId="{160A25BF-CFF8-459D-8DB2-209080153929}" dt="2019-04-14T12:49:15.290" v="9" actId="20577"/>
        <pc:sldMkLst>
          <pc:docMk/>
          <pc:sldMk cId="22320293" sldId="309"/>
        </pc:sldMkLst>
        <pc:spChg chg="mod">
          <ac:chgData name=" " userId="3832e7e6e309dd38" providerId="LiveId" clId="{160A25BF-CFF8-459D-8DB2-209080153929}" dt="2019-04-14T12:49:15.290" v="9" actId="20577"/>
          <ac:spMkLst>
            <pc:docMk/>
            <pc:sldMk cId="22320293" sldId="309"/>
            <ac:spMk id="19" creationId="{00000000-0000-0000-0000-000000000000}"/>
          </ac:spMkLst>
        </pc:spChg>
      </pc:sldChg>
      <pc:sldChg chg="modSp add">
        <pc:chgData name=" " userId="3832e7e6e309dd38" providerId="LiveId" clId="{160A25BF-CFF8-459D-8DB2-209080153929}" dt="2019-04-14T12:49:32.899" v="16" actId="20577"/>
        <pc:sldMkLst>
          <pc:docMk/>
          <pc:sldMk cId="3186909213" sldId="320"/>
        </pc:sldMkLst>
        <pc:spChg chg="mod">
          <ac:chgData name=" " userId="3832e7e6e309dd38" providerId="LiveId" clId="{160A25BF-CFF8-459D-8DB2-209080153929}" dt="2019-04-14T12:49:25.290" v="12"/>
          <ac:spMkLst>
            <pc:docMk/>
            <pc:sldMk cId="3186909213" sldId="320"/>
            <ac:spMk id="52" creationId="{A785A829-E6AA-491F-A27E-82DCD31226AC}"/>
          </ac:spMkLst>
        </pc:spChg>
        <pc:spChg chg="mod">
          <ac:chgData name=" " userId="3832e7e6e309dd38" providerId="LiveId" clId="{160A25BF-CFF8-459D-8DB2-209080153929}" dt="2019-04-14T12:49:32.899" v="16" actId="20577"/>
          <ac:spMkLst>
            <pc:docMk/>
            <pc:sldMk cId="3186909213" sldId="320"/>
            <ac:spMk id="54" creationId="{1771637A-60FE-4BBB-AA2A-EF5B187E1716}"/>
          </ac:spMkLst>
        </pc:spChg>
        <pc:grpChg chg="mod">
          <ac:chgData name=" " userId="3832e7e6e309dd38" providerId="LiveId" clId="{160A25BF-CFF8-459D-8DB2-209080153929}" dt="2019-04-14T12:49:25.290" v="12"/>
          <ac:grpSpMkLst>
            <pc:docMk/>
            <pc:sldMk cId="3186909213" sldId="320"/>
            <ac:grpSpMk id="51" creationId="{D15B25E1-B194-496D-ABD7-C10D82F7BDEE}"/>
          </ac:grpSpMkLst>
        </pc:grpChg>
      </pc:sldChg>
      <pc:sldChg chg="modSp add">
        <pc:chgData name=" " userId="3832e7e6e309dd38" providerId="LiveId" clId="{160A25BF-CFF8-459D-8DB2-209080153929}" dt="2019-04-14T12:49:36.382" v="18" actId="6549"/>
        <pc:sldMkLst>
          <pc:docMk/>
          <pc:sldMk cId="403768944" sldId="322"/>
        </pc:sldMkLst>
        <pc:spChg chg="mod">
          <ac:chgData name=" " userId="3832e7e6e309dd38" providerId="LiveId" clId="{160A25BF-CFF8-459D-8DB2-209080153929}" dt="2019-04-14T12:49:27.219" v="13"/>
          <ac:spMkLst>
            <pc:docMk/>
            <pc:sldMk cId="403768944" sldId="322"/>
            <ac:spMk id="46" creationId="{AB32B5AF-7B05-4D01-B686-B447CD1D4E66}"/>
          </ac:spMkLst>
        </pc:spChg>
        <pc:spChg chg="mod">
          <ac:chgData name=" " userId="3832e7e6e309dd38" providerId="LiveId" clId="{160A25BF-CFF8-459D-8DB2-209080153929}" dt="2019-04-14T12:49:36.382" v="18" actId="6549"/>
          <ac:spMkLst>
            <pc:docMk/>
            <pc:sldMk cId="403768944" sldId="322"/>
            <ac:spMk id="48" creationId="{F79EFC4D-09E1-47C1-B8B4-F1C50A599AB0}"/>
          </ac:spMkLst>
        </pc:spChg>
        <pc:grpChg chg="mod">
          <ac:chgData name=" " userId="3832e7e6e309dd38" providerId="LiveId" clId="{160A25BF-CFF8-459D-8DB2-209080153929}" dt="2019-04-14T12:49:27.219" v="13"/>
          <ac:grpSpMkLst>
            <pc:docMk/>
            <pc:sldMk cId="403768944" sldId="322"/>
            <ac:grpSpMk id="45" creationId="{6B2D16B9-D686-41B4-9F53-5B6C83D040E7}"/>
          </ac:grpSpMkLst>
        </pc:grpChg>
      </pc:sldChg>
      <pc:sldChg chg="modSp add">
        <pc:chgData name=" " userId="3832e7e6e309dd38" providerId="LiveId" clId="{160A25BF-CFF8-459D-8DB2-209080153929}" dt="2019-04-14T12:49:38.985" v="20" actId="6549"/>
        <pc:sldMkLst>
          <pc:docMk/>
          <pc:sldMk cId="1392265329" sldId="323"/>
        </pc:sldMkLst>
        <pc:spChg chg="mod">
          <ac:chgData name=" " userId="3832e7e6e309dd38" providerId="LiveId" clId="{160A25BF-CFF8-459D-8DB2-209080153929}" dt="2019-04-14T12:49:29.528" v="14"/>
          <ac:spMkLst>
            <pc:docMk/>
            <pc:sldMk cId="1392265329" sldId="323"/>
            <ac:spMk id="47" creationId="{4A8AB4A5-0109-4A5C-ADFD-9D504B7E03C3}"/>
          </ac:spMkLst>
        </pc:spChg>
        <pc:spChg chg="mod">
          <ac:chgData name=" " userId="3832e7e6e309dd38" providerId="LiveId" clId="{160A25BF-CFF8-459D-8DB2-209080153929}" dt="2019-04-14T12:49:38.985" v="20" actId="6549"/>
          <ac:spMkLst>
            <pc:docMk/>
            <pc:sldMk cId="1392265329" sldId="323"/>
            <ac:spMk id="49" creationId="{9E4F56A2-4D8D-48AC-8485-013341ACC163}"/>
          </ac:spMkLst>
        </pc:spChg>
        <pc:grpChg chg="mod">
          <ac:chgData name=" " userId="3832e7e6e309dd38" providerId="LiveId" clId="{160A25BF-CFF8-459D-8DB2-209080153929}" dt="2019-04-14T12:49:29.528" v="14"/>
          <ac:grpSpMkLst>
            <pc:docMk/>
            <pc:sldMk cId="1392265329" sldId="323"/>
            <ac:grpSpMk id="46" creationId="{E883E91C-C924-4913-9815-8457E1C1371F}"/>
          </ac:grpSpMkLst>
        </pc:grpChg>
      </pc:sldChg>
      <pc:sldChg chg="modSp">
        <pc:chgData name=" " userId="3832e7e6e309dd38" providerId="LiveId" clId="{160A25BF-CFF8-459D-8DB2-209080153929}" dt="2019-04-14T12:49:51.680" v="24" actId="20577"/>
        <pc:sldMkLst>
          <pc:docMk/>
          <pc:sldMk cId="907992033" sldId="328"/>
        </pc:sldMkLst>
        <pc:spChg chg="mod">
          <ac:chgData name=" " userId="3832e7e6e309dd38" providerId="LiveId" clId="{160A25BF-CFF8-459D-8DB2-209080153929}" dt="2019-04-14T12:49:51.680" v="24" actId="20577"/>
          <ac:spMkLst>
            <pc:docMk/>
            <pc:sldMk cId="907992033" sldId="328"/>
            <ac:spMk id="9" creationId="{00000000-0000-0000-0000-000000000000}"/>
          </ac:spMkLst>
        </pc:spChg>
      </pc:sldChg>
      <pc:sldChg chg="modSp">
        <pc:chgData name=" " userId="3832e7e6e309dd38" providerId="LiveId" clId="{160A25BF-CFF8-459D-8DB2-209080153929}" dt="2019-04-14T13:57:24.685" v="280" actId="1076"/>
        <pc:sldMkLst>
          <pc:docMk/>
          <pc:sldMk cId="3179603886" sldId="329"/>
        </pc:sldMkLst>
        <pc:spChg chg="mod">
          <ac:chgData name=" " userId="3832e7e6e309dd38" providerId="LiveId" clId="{160A25BF-CFF8-459D-8DB2-209080153929}" dt="2019-04-14T13:57:24.685" v="280" actId="1076"/>
          <ac:spMkLst>
            <pc:docMk/>
            <pc:sldMk cId="3179603886" sldId="329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2:49:58.485" v="26" actId="20577"/>
          <ac:spMkLst>
            <pc:docMk/>
            <pc:sldMk cId="3179603886" sldId="329"/>
            <ac:spMk id="19" creationId="{00000000-0000-0000-0000-000000000000}"/>
          </ac:spMkLst>
        </pc:spChg>
        <pc:picChg chg="mod">
          <ac:chgData name=" " userId="3832e7e6e309dd38" providerId="LiveId" clId="{160A25BF-CFF8-459D-8DB2-209080153929}" dt="2019-04-14T13:57:19.024" v="278" actId="1076"/>
          <ac:picMkLst>
            <pc:docMk/>
            <pc:sldMk cId="3179603886" sldId="329"/>
            <ac:picMk id="2" creationId="{638CDF95-F7C2-4B20-B543-35569F981DAD}"/>
          </ac:picMkLst>
        </pc:picChg>
      </pc:sldChg>
      <pc:sldChg chg="modSp">
        <pc:chgData name=" " userId="3832e7e6e309dd38" providerId="LiveId" clId="{160A25BF-CFF8-459D-8DB2-209080153929}" dt="2019-04-14T13:57:32.287" v="281" actId="1076"/>
        <pc:sldMkLst>
          <pc:docMk/>
          <pc:sldMk cId="2791180384" sldId="330"/>
        </pc:sldMkLst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3" creationId="{F2D2D160-3BDC-49C9-BE01-B8EB5032E6C2}"/>
          </ac:spMkLst>
        </pc:spChg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3:57:32.287" v="281" actId="1076"/>
          <ac:spMkLst>
            <pc:docMk/>
            <pc:sldMk cId="2791180384" sldId="330"/>
            <ac:spMk id="16" creationId="{66632B8E-8C45-41A7-AFF8-C954CFF76384}"/>
          </ac:spMkLst>
        </pc:spChg>
        <pc:spChg chg="mod">
          <ac:chgData name=" " userId="3832e7e6e309dd38" providerId="LiveId" clId="{160A25BF-CFF8-459D-8DB2-209080153929}" dt="2019-04-14T12:51:36.323" v="27"/>
          <ac:spMkLst>
            <pc:docMk/>
            <pc:sldMk cId="2791180384" sldId="330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36.323" v="27"/>
          <ac:grpSpMkLst>
            <pc:docMk/>
            <pc:sldMk cId="2791180384" sldId="330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3:57:32.287" v="281" actId="1076"/>
          <ac:picMkLst>
            <pc:docMk/>
            <pc:sldMk cId="2791180384" sldId="330"/>
            <ac:picMk id="2" creationId="{9EC44B15-6FBC-4EA0-8179-16934D55AEEA}"/>
          </ac:picMkLst>
        </pc:picChg>
        <pc:picChg chg="mod">
          <ac:chgData name=" " userId="3832e7e6e309dd38" providerId="LiveId" clId="{160A25BF-CFF8-459D-8DB2-209080153929}" dt="2019-04-14T13:57:32.287" v="281" actId="1076"/>
          <ac:picMkLst>
            <pc:docMk/>
            <pc:sldMk cId="2791180384" sldId="330"/>
            <ac:picMk id="10" creationId="{14D530DC-5D5A-4919-A698-874521EF4160}"/>
          </ac:picMkLst>
        </pc:picChg>
      </pc:sldChg>
      <pc:sldChg chg="modSp">
        <pc:chgData name=" " userId="3832e7e6e309dd38" providerId="LiveId" clId="{160A25BF-CFF8-459D-8DB2-209080153929}" dt="2019-04-14T12:51:38.839" v="28"/>
        <pc:sldMkLst>
          <pc:docMk/>
          <pc:sldMk cId="4097156058" sldId="331"/>
        </pc:sldMkLst>
        <pc:spChg chg="mod">
          <ac:chgData name=" " userId="3832e7e6e309dd38" providerId="LiveId" clId="{160A25BF-CFF8-459D-8DB2-209080153929}" dt="2019-04-14T12:51:38.839" v="28"/>
          <ac:spMkLst>
            <pc:docMk/>
            <pc:sldMk cId="4097156058" sldId="331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38.839" v="28"/>
          <ac:grpSpMkLst>
            <pc:docMk/>
            <pc:sldMk cId="4097156058" sldId="331"/>
            <ac:grpSpMk id="15" creationId="{00000000-0000-0000-0000-000000000000}"/>
          </ac:grpSpMkLst>
        </pc:grpChg>
      </pc:sldChg>
      <pc:sldChg chg="modSp">
        <pc:chgData name=" " userId="3832e7e6e309dd38" providerId="LiveId" clId="{160A25BF-CFF8-459D-8DB2-209080153929}" dt="2019-04-14T14:26:08.360" v="972" actId="1076"/>
        <pc:sldMkLst>
          <pc:docMk/>
          <pc:sldMk cId="4089722428" sldId="332"/>
        </pc:sldMkLst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4:25:55.790" v="971" actId="1076"/>
          <ac:spMkLst>
            <pc:docMk/>
            <pc:sldMk cId="4089722428" sldId="332"/>
            <ac:spMk id="13" creationId="{00000000-0000-0000-0000-000000000000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16" creationId="{E9B78747-CC4F-4246-A13D-F6A7E2B71D2F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17" creationId="{89386B46-3D71-4972-BB46-778A5BDC0F09}"/>
          </ac:spMkLst>
        </pc:spChg>
        <pc:spChg chg="mod">
          <ac:chgData name=" " userId="3832e7e6e309dd38" providerId="LiveId" clId="{160A25BF-CFF8-459D-8DB2-209080153929}" dt="2019-04-14T12:51:40.684" v="29"/>
          <ac:spMkLst>
            <pc:docMk/>
            <pc:sldMk cId="4089722428" sldId="332"/>
            <ac:spMk id="19" creationId="{00000000-0000-0000-0000-000000000000}"/>
          </ac:spMkLst>
        </pc:spChg>
        <pc:spChg chg="mod">
          <ac:chgData name=" " userId="3832e7e6e309dd38" providerId="LiveId" clId="{160A25BF-CFF8-459D-8DB2-209080153929}" dt="2019-04-14T14:26:08.360" v="972" actId="1076"/>
          <ac:spMkLst>
            <pc:docMk/>
            <pc:sldMk cId="4089722428" sldId="332"/>
            <ac:spMk id="20" creationId="{3E2DA665-56D9-42EA-8156-F301767ED3D8}"/>
          </ac:spMkLst>
        </pc:spChg>
        <pc:grpChg chg="mod">
          <ac:chgData name=" " userId="3832e7e6e309dd38" providerId="LiveId" clId="{160A25BF-CFF8-459D-8DB2-209080153929}" dt="2019-04-14T12:51:40.684" v="29"/>
          <ac:grpSpMkLst>
            <pc:docMk/>
            <pc:sldMk cId="4089722428" sldId="332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3" creationId="{B806558A-54F7-419B-B43B-C5EC2D01DF22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7" creationId="{5D7FDC7B-28C1-4D04-BEBD-535CDA0344DD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8" creationId="{DD397DD4-8F55-4A89-AFCA-CC49C7448778}"/>
          </ac:picMkLst>
        </pc:picChg>
        <pc:picChg chg="mod">
          <ac:chgData name=" " userId="3832e7e6e309dd38" providerId="LiveId" clId="{160A25BF-CFF8-459D-8DB2-209080153929}" dt="2019-04-14T14:26:08.360" v="972" actId="1076"/>
          <ac:picMkLst>
            <pc:docMk/>
            <pc:sldMk cId="4089722428" sldId="332"/>
            <ac:picMk id="10" creationId="{F0591EA7-739A-40ED-843C-80D12324B605}"/>
          </ac:picMkLst>
        </pc:picChg>
      </pc:sldChg>
      <pc:sldChg chg="modSp">
        <pc:chgData name=" " userId="3832e7e6e309dd38" providerId="LiveId" clId="{160A25BF-CFF8-459D-8DB2-209080153929}" dt="2019-04-14T12:52:31.160" v="75" actId="20577"/>
        <pc:sldMkLst>
          <pc:docMk/>
          <pc:sldMk cId="2989775464" sldId="333"/>
        </pc:sldMkLst>
        <pc:spChg chg="mod">
          <ac:chgData name=" " userId="3832e7e6e309dd38" providerId="LiveId" clId="{160A25BF-CFF8-459D-8DB2-209080153929}" dt="2019-04-14T12:52:31.160" v="75" actId="20577"/>
          <ac:spMkLst>
            <pc:docMk/>
            <pc:sldMk cId="2989775464" sldId="333"/>
            <ac:spMk id="9" creationId="{00000000-0000-0000-0000-000000000000}"/>
          </ac:spMkLst>
        </pc:spChg>
      </pc:sldChg>
      <pc:sldChg chg="modSp del">
        <pc:chgData name=" " userId="3832e7e6e309dd38" providerId="LiveId" clId="{160A25BF-CFF8-459D-8DB2-209080153929}" dt="2019-04-14T12:52:43.574" v="95" actId="2696"/>
        <pc:sldMkLst>
          <pc:docMk/>
          <pc:sldMk cId="2155643823" sldId="334"/>
        </pc:sldMkLst>
        <pc:spChg chg="mod">
          <ac:chgData name=" " userId="3832e7e6e309dd38" providerId="LiveId" clId="{160A25BF-CFF8-459D-8DB2-209080153929}" dt="2019-04-14T12:52:39.112" v="94" actId="20577"/>
          <ac:spMkLst>
            <pc:docMk/>
            <pc:sldMk cId="2155643823" sldId="334"/>
            <ac:spMk id="19" creationId="{00000000-0000-0000-0000-000000000000}"/>
          </ac:spMkLst>
        </pc:spChg>
      </pc:sldChg>
      <pc:sldChg chg="modSp">
        <pc:chgData name=" " userId="3832e7e6e309dd38" providerId="LiveId" clId="{160A25BF-CFF8-459D-8DB2-209080153929}" dt="2019-04-14T12:51:42.487" v="30"/>
        <pc:sldMkLst>
          <pc:docMk/>
          <pc:sldMk cId="911308124" sldId="335"/>
        </pc:sldMkLst>
        <pc:spChg chg="mod">
          <ac:chgData name=" " userId="3832e7e6e309dd38" providerId="LiveId" clId="{160A25BF-CFF8-459D-8DB2-209080153929}" dt="2019-04-14T12:51:42.487" v="30"/>
          <ac:spMkLst>
            <pc:docMk/>
            <pc:sldMk cId="911308124" sldId="335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2.487" v="30"/>
          <ac:grpSpMkLst>
            <pc:docMk/>
            <pc:sldMk cId="911308124" sldId="335"/>
            <ac:grpSpMk id="15" creationId="{00000000-0000-0000-0000-000000000000}"/>
          </ac:grpSpMkLst>
        </pc:grpChg>
      </pc:sldChg>
      <pc:sldChg chg="modSp del">
        <pc:chgData name=" " userId="3832e7e6e309dd38" providerId="LiveId" clId="{160A25BF-CFF8-459D-8DB2-209080153929}" dt="2019-04-14T12:51:46.829" v="32" actId="2696"/>
        <pc:sldMkLst>
          <pc:docMk/>
          <pc:sldMk cId="1337445731" sldId="336"/>
        </pc:sldMkLst>
        <pc:spChg chg="mod">
          <ac:chgData name=" " userId="3832e7e6e309dd38" providerId="LiveId" clId="{160A25BF-CFF8-459D-8DB2-209080153929}" dt="2019-04-14T12:51:45.511" v="31"/>
          <ac:spMkLst>
            <pc:docMk/>
            <pc:sldMk cId="1337445731" sldId="336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5.511" v="31"/>
          <ac:grpSpMkLst>
            <pc:docMk/>
            <pc:sldMk cId="1337445731" sldId="336"/>
            <ac:grpSpMk id="15" creationId="{00000000-0000-0000-0000-000000000000}"/>
          </ac:grpSpMkLst>
        </pc:grpChg>
      </pc:sldChg>
      <pc:sldChg chg="modSp">
        <pc:chgData name=" " userId="3832e7e6e309dd38" providerId="LiveId" clId="{160A25BF-CFF8-459D-8DB2-209080153929}" dt="2019-04-14T14:26:20.874" v="974" actId="1076"/>
        <pc:sldMkLst>
          <pc:docMk/>
          <pc:sldMk cId="2645908219" sldId="337"/>
        </pc:sldMkLst>
        <pc:spChg chg="mod">
          <ac:chgData name=" " userId="3832e7e6e309dd38" providerId="LiveId" clId="{160A25BF-CFF8-459D-8DB2-209080153929}" dt="2019-04-14T14:26:16.303" v="973" actId="1076"/>
          <ac:spMkLst>
            <pc:docMk/>
            <pc:sldMk cId="2645908219" sldId="337"/>
            <ac:spMk id="9" creationId="{3DC0A935-00FD-46B5-A5AC-FE7DA462DE55}"/>
          </ac:spMkLst>
        </pc:spChg>
        <pc:spChg chg="mod">
          <ac:chgData name=" " userId="3832e7e6e309dd38" providerId="LiveId" clId="{160A25BF-CFF8-459D-8DB2-209080153929}" dt="2019-04-14T13:23:02.740" v="131" actId="20577"/>
          <ac:spMkLst>
            <pc:docMk/>
            <pc:sldMk cId="2645908219" sldId="337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1:49.480" v="33"/>
          <ac:grpSpMkLst>
            <pc:docMk/>
            <pc:sldMk cId="2645908219" sldId="337"/>
            <ac:grpSpMk id="15" creationId="{00000000-0000-0000-0000-000000000000}"/>
          </ac:grpSpMkLst>
        </pc:grpChg>
        <pc:picChg chg="mod">
          <ac:chgData name=" " userId="3832e7e6e309dd38" providerId="LiveId" clId="{160A25BF-CFF8-459D-8DB2-209080153929}" dt="2019-04-14T14:26:20.874" v="974" actId="1076"/>
          <ac:picMkLst>
            <pc:docMk/>
            <pc:sldMk cId="2645908219" sldId="337"/>
            <ac:picMk id="3" creationId="{807ACF49-DFE4-4BD6-ACFC-8D27EAD2EC48}"/>
          </ac:picMkLst>
        </pc:picChg>
        <pc:picChg chg="mod">
          <ac:chgData name=" " userId="3832e7e6e309dd38" providerId="LiveId" clId="{160A25BF-CFF8-459D-8DB2-209080153929}" dt="2019-04-14T14:26:16.303" v="973" actId="1076"/>
          <ac:picMkLst>
            <pc:docMk/>
            <pc:sldMk cId="2645908219" sldId="337"/>
            <ac:picMk id="5" creationId="{E36281F2-3C9E-4C35-9E47-9F7F764BD99C}"/>
          </ac:picMkLst>
        </pc:picChg>
      </pc:sldChg>
      <pc:sldChg chg="modSp">
        <pc:chgData name=" " userId="3832e7e6e309dd38" providerId="LiveId" clId="{160A25BF-CFF8-459D-8DB2-209080153929}" dt="2019-04-14T13:23:05.700" v="132"/>
        <pc:sldMkLst>
          <pc:docMk/>
          <pc:sldMk cId="3393350897" sldId="338"/>
        </pc:sldMkLst>
        <pc:spChg chg="mod">
          <ac:chgData name=" " userId="3832e7e6e309dd38" providerId="LiveId" clId="{160A25BF-CFF8-459D-8DB2-209080153929}" dt="2019-04-14T13:23:05.700" v="132"/>
          <ac:spMkLst>
            <pc:docMk/>
            <pc:sldMk cId="3393350897" sldId="338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3:23:05.700" v="132"/>
          <ac:grpSpMkLst>
            <pc:docMk/>
            <pc:sldMk cId="3393350897" sldId="338"/>
            <ac:grpSpMk id="15" creationId="{00000000-0000-0000-0000-000000000000}"/>
          </ac:grpSpMkLst>
        </pc:grpChg>
      </pc:sldChg>
      <pc:sldChg chg="del">
        <pc:chgData name=" " userId="3832e7e6e309dd38" providerId="LiveId" clId="{160A25BF-CFF8-459D-8DB2-209080153929}" dt="2019-04-14T12:52:45.149" v="97" actId="2696"/>
        <pc:sldMkLst>
          <pc:docMk/>
          <pc:sldMk cId="1941573775" sldId="339"/>
        </pc:sldMkLst>
      </pc:sldChg>
      <pc:sldChg chg="addSp delSp modSp">
        <pc:chgData name=" " userId="3832e7e6e309dd38" providerId="LiveId" clId="{160A25BF-CFF8-459D-8DB2-209080153929}" dt="2019-04-14T13:25:58.341" v="135" actId="478"/>
        <pc:sldMkLst>
          <pc:docMk/>
          <pc:sldMk cId="1619041033" sldId="340"/>
        </pc:sldMkLst>
        <pc:spChg chg="mod">
          <ac:chgData name=" " userId="3832e7e6e309dd38" providerId="LiveId" clId="{160A25BF-CFF8-459D-8DB2-209080153929}" dt="2019-04-14T12:59:38.767" v="114" actId="1076"/>
          <ac:spMkLst>
            <pc:docMk/>
            <pc:sldMk cId="1619041033" sldId="340"/>
            <ac:spMk id="2" creationId="{FCFC5C15-DD75-4C85-948C-F44B244A94A8}"/>
          </ac:spMkLst>
        </pc:spChg>
        <pc:spChg chg="del">
          <ac:chgData name=" " userId="3832e7e6e309dd38" providerId="LiveId" clId="{160A25BF-CFF8-459D-8DB2-209080153929}" dt="2019-04-14T12:53:58.595" v="101" actId="478"/>
          <ac:spMkLst>
            <pc:docMk/>
            <pc:sldMk cId="1619041033" sldId="340"/>
            <ac:spMk id="3" creationId="{93BEFDC0-1A34-4113-8974-7240079B778C}"/>
          </ac:spMkLst>
        </pc:spChg>
        <pc:spChg chg="del">
          <ac:chgData name=" " userId="3832e7e6e309dd38" providerId="LiveId" clId="{160A25BF-CFF8-459D-8DB2-209080153929}" dt="2019-04-14T12:54:00.932" v="102" actId="478"/>
          <ac:spMkLst>
            <pc:docMk/>
            <pc:sldMk cId="1619041033" sldId="340"/>
            <ac:spMk id="11" creationId="{5FBA5035-4907-4479-9329-6E4F7332991D}"/>
          </ac:spMkLst>
        </pc:spChg>
        <pc:spChg chg="del">
          <ac:chgData name=" " userId="3832e7e6e309dd38" providerId="LiveId" clId="{160A25BF-CFF8-459D-8DB2-209080153929}" dt="2019-04-14T12:53:55.839" v="100" actId="478"/>
          <ac:spMkLst>
            <pc:docMk/>
            <pc:sldMk cId="1619041033" sldId="340"/>
            <ac:spMk id="16" creationId="{C9BBA366-CAD7-4563-9615-F4A13A089EB1}"/>
          </ac:spMkLst>
        </pc:spChg>
        <pc:spChg chg="mod">
          <ac:chgData name=" " userId="3832e7e6e309dd38" providerId="LiveId" clId="{160A25BF-CFF8-459D-8DB2-209080153929}" dt="2019-04-14T12:52:57.247" v="99"/>
          <ac:spMkLst>
            <pc:docMk/>
            <pc:sldMk cId="1619041033" sldId="340"/>
            <ac:spMk id="19" creationId="{00000000-0000-0000-0000-000000000000}"/>
          </ac:spMkLst>
        </pc:spChg>
        <pc:grpChg chg="mod">
          <ac:chgData name=" " userId="3832e7e6e309dd38" providerId="LiveId" clId="{160A25BF-CFF8-459D-8DB2-209080153929}" dt="2019-04-14T12:52:57.247" v="99"/>
          <ac:grpSpMkLst>
            <pc:docMk/>
            <pc:sldMk cId="1619041033" sldId="340"/>
            <ac:grpSpMk id="15" creationId="{00000000-0000-0000-0000-000000000000}"/>
          </ac:grpSpMkLst>
        </pc:grpChg>
        <pc:picChg chg="add del">
          <ac:chgData name=" " userId="3832e7e6e309dd38" providerId="LiveId" clId="{160A25BF-CFF8-459D-8DB2-209080153929}" dt="2019-04-14T13:25:58.341" v="135" actId="478"/>
          <ac:picMkLst>
            <pc:docMk/>
            <pc:sldMk cId="1619041033" sldId="340"/>
            <ac:picMk id="4" creationId="{66825DA9-7295-4614-B8C2-5D7B7319D7D9}"/>
          </ac:picMkLst>
        </pc:picChg>
        <pc:picChg chg="add mod">
          <ac:chgData name=" " userId="3832e7e6e309dd38" providerId="LiveId" clId="{160A25BF-CFF8-459D-8DB2-209080153929}" dt="2019-04-14T12:59:44.439" v="116" actId="1076"/>
          <ac:picMkLst>
            <pc:docMk/>
            <pc:sldMk cId="1619041033" sldId="340"/>
            <ac:picMk id="3074" creationId="{D6934C72-529C-4387-A285-CD03AB1315EB}"/>
          </ac:picMkLst>
        </pc:picChg>
      </pc:sldChg>
      <pc:sldChg chg="del">
        <pc:chgData name=" " userId="3832e7e6e309dd38" providerId="LiveId" clId="{160A25BF-CFF8-459D-8DB2-209080153929}" dt="2019-04-14T13:01:10.351" v="128" actId="2696"/>
        <pc:sldMkLst>
          <pc:docMk/>
          <pc:sldMk cId="259979183" sldId="342"/>
        </pc:sldMkLst>
      </pc:sldChg>
      <pc:sldChg chg="del">
        <pc:chgData name=" " userId="3832e7e6e309dd38" providerId="LiveId" clId="{160A25BF-CFF8-459D-8DB2-209080153929}" dt="2019-04-14T13:22:50.853" v="129" actId="2696"/>
        <pc:sldMkLst>
          <pc:docMk/>
          <pc:sldMk cId="2914838829" sldId="343"/>
        </pc:sldMkLst>
      </pc:sldChg>
      <pc:sldChg chg="del">
        <pc:chgData name=" " userId="3832e7e6e309dd38" providerId="LiveId" clId="{160A25BF-CFF8-459D-8DB2-209080153929}" dt="2019-04-14T13:01:08.067" v="117" actId="2696"/>
        <pc:sldMkLst>
          <pc:docMk/>
          <pc:sldMk cId="357208886" sldId="344"/>
        </pc:sldMkLst>
      </pc:sldChg>
      <pc:sldChg chg="del">
        <pc:chgData name=" " userId="3832e7e6e309dd38" providerId="LiveId" clId="{160A25BF-CFF8-459D-8DB2-209080153929}" dt="2019-04-14T13:01:08.080" v="118" actId="2696"/>
        <pc:sldMkLst>
          <pc:docMk/>
          <pc:sldMk cId="290900512" sldId="345"/>
        </pc:sldMkLst>
      </pc:sldChg>
      <pc:sldChg chg="del">
        <pc:chgData name=" " userId="3832e7e6e309dd38" providerId="LiveId" clId="{160A25BF-CFF8-459D-8DB2-209080153929}" dt="2019-04-14T12:52:51.141" v="98" actId="2696"/>
        <pc:sldMkLst>
          <pc:docMk/>
          <pc:sldMk cId="3245632816" sldId="346"/>
        </pc:sldMkLst>
      </pc:sldChg>
      <pc:sldChg chg="del">
        <pc:chgData name=" " userId="3832e7e6e309dd38" providerId="LiveId" clId="{160A25BF-CFF8-459D-8DB2-209080153929}" dt="2019-04-14T12:52:44.381" v="96" actId="2696"/>
        <pc:sldMkLst>
          <pc:docMk/>
          <pc:sldMk cId="2131706000" sldId="347"/>
        </pc:sldMkLst>
      </pc:sldChg>
      <pc:sldChg chg="del">
        <pc:chgData name=" " userId="3832e7e6e309dd38" providerId="LiveId" clId="{160A25BF-CFF8-459D-8DB2-209080153929}" dt="2019-04-14T13:01:08.107" v="120" actId="2696"/>
        <pc:sldMkLst>
          <pc:docMk/>
          <pc:sldMk cId="729472052" sldId="348"/>
        </pc:sldMkLst>
      </pc:sldChg>
      <pc:sldChg chg="del">
        <pc:chgData name=" " userId="3832e7e6e309dd38" providerId="LiveId" clId="{160A25BF-CFF8-459D-8DB2-209080153929}" dt="2019-04-14T13:01:08.120" v="121" actId="2696"/>
        <pc:sldMkLst>
          <pc:docMk/>
          <pc:sldMk cId="3716752229" sldId="349"/>
        </pc:sldMkLst>
      </pc:sldChg>
      <pc:sldChg chg="del">
        <pc:chgData name=" " userId="3832e7e6e309dd38" providerId="LiveId" clId="{160A25BF-CFF8-459D-8DB2-209080153929}" dt="2019-04-14T13:01:08.095" v="119" actId="2696"/>
        <pc:sldMkLst>
          <pc:docMk/>
          <pc:sldMk cId="3252767464" sldId="350"/>
        </pc:sldMkLst>
      </pc:sldChg>
      <pc:sldChg chg="del">
        <pc:chgData name=" " userId="3832e7e6e309dd38" providerId="LiveId" clId="{160A25BF-CFF8-459D-8DB2-209080153929}" dt="2019-04-14T13:01:08.146" v="123" actId="2696"/>
        <pc:sldMkLst>
          <pc:docMk/>
          <pc:sldMk cId="1026587679" sldId="351"/>
        </pc:sldMkLst>
      </pc:sldChg>
      <pc:sldChg chg="del">
        <pc:chgData name=" " userId="3832e7e6e309dd38" providerId="LiveId" clId="{160A25BF-CFF8-459D-8DB2-209080153929}" dt="2019-04-14T13:01:08.163" v="124" actId="2696"/>
        <pc:sldMkLst>
          <pc:docMk/>
          <pc:sldMk cId="1118170481" sldId="352"/>
        </pc:sldMkLst>
      </pc:sldChg>
      <pc:sldChg chg="del">
        <pc:chgData name=" " userId="3832e7e6e309dd38" providerId="LiveId" clId="{160A25BF-CFF8-459D-8DB2-209080153929}" dt="2019-04-14T13:01:08.134" v="122" actId="2696"/>
        <pc:sldMkLst>
          <pc:docMk/>
          <pc:sldMk cId="3370466863" sldId="353"/>
        </pc:sldMkLst>
      </pc:sldChg>
      <pc:sldChg chg="del">
        <pc:chgData name=" " userId="3832e7e6e309dd38" providerId="LiveId" clId="{160A25BF-CFF8-459D-8DB2-209080153929}" dt="2019-04-14T13:01:08.188" v="126" actId="2696"/>
        <pc:sldMkLst>
          <pc:docMk/>
          <pc:sldMk cId="2625038794" sldId="354"/>
        </pc:sldMkLst>
      </pc:sldChg>
      <pc:sldChg chg="del">
        <pc:chgData name=" " userId="3832e7e6e309dd38" providerId="LiveId" clId="{160A25BF-CFF8-459D-8DB2-209080153929}" dt="2019-04-14T13:01:08.201" v="127" actId="2696"/>
        <pc:sldMkLst>
          <pc:docMk/>
          <pc:sldMk cId="2328281506" sldId="355"/>
        </pc:sldMkLst>
      </pc:sldChg>
      <pc:sldChg chg="del">
        <pc:chgData name=" " userId="3832e7e6e309dd38" providerId="LiveId" clId="{160A25BF-CFF8-459D-8DB2-209080153929}" dt="2019-04-14T13:01:08.177" v="125" actId="2696"/>
        <pc:sldMkLst>
          <pc:docMk/>
          <pc:sldMk cId="3975786797" sldId="356"/>
        </pc:sldMkLst>
      </pc:sldChg>
      <pc:sldChg chg="del">
        <pc:chgData name=" " userId="3832e7e6e309dd38" providerId="LiveId" clId="{160A25BF-CFF8-459D-8DB2-209080153929}" dt="2019-04-14T13:58:12.987" v="283" actId="2696"/>
        <pc:sldMkLst>
          <pc:docMk/>
          <pc:sldMk cId="789129011" sldId="357"/>
        </pc:sldMkLst>
      </pc:sldChg>
      <pc:sldChg chg="add del">
        <pc:chgData name=" " userId="3832e7e6e309dd38" providerId="LiveId" clId="{160A25BF-CFF8-459D-8DB2-209080153929}" dt="2019-04-14T12:49:21.060" v="11"/>
        <pc:sldMkLst>
          <pc:docMk/>
          <pc:sldMk cId="58846143" sldId="358"/>
        </pc:sldMkLst>
      </pc:sldChg>
      <pc:sldChg chg="addSp delSp modSp add ord">
        <pc:chgData name=" " userId="3832e7e6e309dd38" providerId="LiveId" clId="{160A25BF-CFF8-459D-8DB2-209080153929}" dt="2019-04-14T14:29:43.239" v="1073" actId="1076"/>
        <pc:sldMkLst>
          <pc:docMk/>
          <pc:sldMk cId="1212050065" sldId="358"/>
        </pc:sldMkLst>
        <pc:spChg chg="del">
          <ac:chgData name=" " userId="3832e7e6e309dd38" providerId="LiveId" clId="{160A25BF-CFF8-459D-8DB2-209080153929}" dt="2019-04-14T13:26:03.878" v="137" actId="478"/>
          <ac:spMkLst>
            <pc:docMk/>
            <pc:sldMk cId="1212050065" sldId="358"/>
            <ac:spMk id="2" creationId="{FCFC5C15-DD75-4C85-948C-F44B244A94A8}"/>
          </ac:spMkLst>
        </pc:spChg>
        <pc:spChg chg="add del mod">
          <ac:chgData name=" " userId="3832e7e6e309dd38" providerId="LiveId" clId="{160A25BF-CFF8-459D-8DB2-209080153929}" dt="2019-04-14T13:27:35.559" v="171" actId="478"/>
          <ac:spMkLst>
            <pc:docMk/>
            <pc:sldMk cId="1212050065" sldId="358"/>
            <ac:spMk id="3" creationId="{BE052654-FC17-42F9-BB51-535AF5319C4F}"/>
          </ac:spMkLst>
        </pc:spChg>
        <pc:spChg chg="add mod">
          <ac:chgData name=" " userId="3832e7e6e309dd38" providerId="LiveId" clId="{160A25BF-CFF8-459D-8DB2-209080153929}" dt="2019-04-14T14:28:14.065" v="1024" actId="20577"/>
          <ac:spMkLst>
            <pc:docMk/>
            <pc:sldMk cId="1212050065" sldId="358"/>
            <ac:spMk id="20" creationId="{E8292DBE-8A9A-439C-8761-231A51A5D1FC}"/>
          </ac:spMkLst>
        </pc:spChg>
        <pc:spChg chg="add mod">
          <ac:chgData name=" " userId="3832e7e6e309dd38" providerId="LiveId" clId="{160A25BF-CFF8-459D-8DB2-209080153929}" dt="2019-04-14T14:29:43.239" v="1073" actId="1076"/>
          <ac:spMkLst>
            <pc:docMk/>
            <pc:sldMk cId="1212050065" sldId="358"/>
            <ac:spMk id="21" creationId="{6833905A-E409-46B2-9F5A-D0B4BD964AF5}"/>
          </ac:spMkLst>
        </pc:spChg>
        <pc:picChg chg="del mod modCrop">
          <ac:chgData name=" " userId="3832e7e6e309dd38" providerId="LiveId" clId="{160A25BF-CFF8-459D-8DB2-209080153929}" dt="2019-04-14T13:27:33.670" v="170" actId="478"/>
          <ac:picMkLst>
            <pc:docMk/>
            <pc:sldMk cId="1212050065" sldId="358"/>
            <ac:picMk id="4" creationId="{66825DA9-7295-4614-B8C2-5D7B7319D7D9}"/>
          </ac:picMkLst>
        </pc:picChg>
        <pc:picChg chg="add del mod">
          <ac:chgData name=" " userId="3832e7e6e309dd38" providerId="LiveId" clId="{160A25BF-CFF8-459D-8DB2-209080153929}" dt="2019-04-14T13:27:48.273" v="174" actId="478"/>
          <ac:picMkLst>
            <pc:docMk/>
            <pc:sldMk cId="1212050065" sldId="358"/>
            <ac:picMk id="5" creationId="{464F2D43-501F-4AD1-B1B9-8F10D460122E}"/>
          </ac:picMkLst>
        </pc:picChg>
        <pc:picChg chg="add del mod">
          <ac:chgData name=" " userId="3832e7e6e309dd38" providerId="LiveId" clId="{160A25BF-CFF8-459D-8DB2-209080153929}" dt="2019-04-14T14:27:51.562" v="1005" actId="478"/>
          <ac:picMkLst>
            <pc:docMk/>
            <pc:sldMk cId="1212050065" sldId="358"/>
            <ac:picMk id="6" creationId="{574B226B-802B-4F81-94B2-793F0EB891CC}"/>
          </ac:picMkLst>
        </pc:picChg>
        <pc:picChg chg="add del mod">
          <ac:chgData name=" " userId="3832e7e6e309dd38" providerId="LiveId" clId="{160A25BF-CFF8-459D-8DB2-209080153929}" dt="2019-04-14T14:27:52.585" v="1006" actId="478"/>
          <ac:picMkLst>
            <pc:docMk/>
            <pc:sldMk cId="1212050065" sldId="358"/>
            <ac:picMk id="7" creationId="{1995BF3E-3AA9-4E04-8323-6D0291F2418C}"/>
          </ac:picMkLst>
        </pc:picChg>
        <pc:picChg chg="add mod">
          <ac:chgData name=" " userId="3832e7e6e309dd38" providerId="LiveId" clId="{160A25BF-CFF8-459D-8DB2-209080153929}" dt="2019-04-14T14:29:21.299" v="1035" actId="1076"/>
          <ac:picMkLst>
            <pc:docMk/>
            <pc:sldMk cId="1212050065" sldId="358"/>
            <ac:picMk id="16" creationId="{D83341A6-63F8-4F67-8710-E7F71C146FDA}"/>
          </ac:picMkLst>
        </pc:picChg>
        <pc:picChg chg="add mod">
          <ac:chgData name=" " userId="3832e7e6e309dd38" providerId="LiveId" clId="{160A25BF-CFF8-459D-8DB2-209080153929}" dt="2019-04-14T14:29:10.580" v="1033" actId="1076"/>
          <ac:picMkLst>
            <pc:docMk/>
            <pc:sldMk cId="1212050065" sldId="358"/>
            <ac:picMk id="17" creationId="{A5D18FFF-B5D7-4682-B5F8-920634FFCFB7}"/>
          </ac:picMkLst>
        </pc:picChg>
        <pc:picChg chg="del">
          <ac:chgData name=" " userId="3832e7e6e309dd38" providerId="LiveId" clId="{160A25BF-CFF8-459D-8DB2-209080153929}" dt="2019-04-14T13:26:04.719" v="138" actId="478"/>
          <ac:picMkLst>
            <pc:docMk/>
            <pc:sldMk cId="1212050065" sldId="358"/>
            <ac:picMk id="3074" creationId="{D6934C72-529C-4387-A285-CD03AB1315EB}"/>
          </ac:picMkLst>
        </pc:picChg>
        <pc:cxnChg chg="add del mod">
          <ac:chgData name=" " userId="3832e7e6e309dd38" providerId="LiveId" clId="{160A25BF-CFF8-459D-8DB2-209080153929}" dt="2019-04-14T14:27:54.741" v="1007" actId="478"/>
          <ac:cxnSpMkLst>
            <pc:docMk/>
            <pc:sldMk cId="1212050065" sldId="358"/>
            <ac:cxnSpMk id="9" creationId="{83312D1E-4D03-4409-AA7D-F2201EC16CF5}"/>
          </ac:cxnSpMkLst>
        </pc:cxnChg>
        <pc:cxnChg chg="add del mod">
          <ac:chgData name=" " userId="3832e7e6e309dd38" providerId="LiveId" clId="{160A25BF-CFF8-459D-8DB2-209080153929}" dt="2019-04-14T14:27:56.464" v="1008" actId="478"/>
          <ac:cxnSpMkLst>
            <pc:docMk/>
            <pc:sldMk cId="1212050065" sldId="358"/>
            <ac:cxnSpMk id="11" creationId="{F59199BF-4B7C-45A4-8D60-87AC957C0078}"/>
          </ac:cxnSpMkLst>
        </pc:cxnChg>
      </pc:sldChg>
      <pc:sldChg chg="add del">
        <pc:chgData name=" " userId="3832e7e6e309dd38" providerId="LiveId" clId="{160A25BF-CFF8-459D-8DB2-209080153929}" dt="2019-04-14T13:27:05.374" v="168"/>
        <pc:sldMkLst>
          <pc:docMk/>
          <pc:sldMk cId="1118742611" sldId="359"/>
        </pc:sldMkLst>
      </pc:sldChg>
      <pc:sldChg chg="add del">
        <pc:chgData name=" " userId="3832e7e6e309dd38" providerId="LiveId" clId="{160A25BF-CFF8-459D-8DB2-209080153929}" dt="2019-04-14T13:27:02.744" v="166" actId="2696"/>
        <pc:sldMkLst>
          <pc:docMk/>
          <pc:sldMk cId="2859532263" sldId="359"/>
        </pc:sldMkLst>
      </pc:sldChg>
      <pc:sldChg chg="modSp add">
        <pc:chgData name=" " userId="3832e7e6e309dd38" providerId="LiveId" clId="{160A25BF-CFF8-459D-8DB2-209080153929}" dt="2019-04-14T13:44:02.752" v="204" actId="1076"/>
        <pc:sldMkLst>
          <pc:docMk/>
          <pc:sldMk cId="4191198452" sldId="359"/>
        </pc:sldMkLst>
        <pc:spChg chg="mod">
          <ac:chgData name=" " userId="3832e7e6e309dd38" providerId="LiveId" clId="{160A25BF-CFF8-459D-8DB2-209080153929}" dt="2019-04-14T13:38:44.567" v="182" actId="1076"/>
          <ac:spMkLst>
            <pc:docMk/>
            <pc:sldMk cId="4191198452" sldId="359"/>
            <ac:spMk id="3" creationId="{BE052654-FC17-42F9-BB51-535AF5319C4F}"/>
          </ac:spMkLst>
        </pc:spChg>
        <pc:picChg chg="mod modCrop">
          <ac:chgData name=" " userId="3832e7e6e309dd38" providerId="LiveId" clId="{160A25BF-CFF8-459D-8DB2-209080153929}" dt="2019-04-14T13:44:02.752" v="204" actId="1076"/>
          <ac:picMkLst>
            <pc:docMk/>
            <pc:sldMk cId="4191198452" sldId="359"/>
            <ac:picMk id="4" creationId="{66825DA9-7295-4614-B8C2-5D7B7319D7D9}"/>
          </ac:picMkLst>
        </pc:picChg>
      </pc:sldChg>
      <pc:sldChg chg="addSp delSp modSp add">
        <pc:chgData name=" " userId="3832e7e6e309dd38" providerId="LiveId" clId="{160A25BF-CFF8-459D-8DB2-209080153929}" dt="2019-04-14T13:44:50.496" v="211" actId="1076"/>
        <pc:sldMkLst>
          <pc:docMk/>
          <pc:sldMk cId="2301559412" sldId="360"/>
        </pc:sldMkLst>
        <pc:spChg chg="mod">
          <ac:chgData name=" " userId="3832e7e6e309dd38" providerId="LiveId" clId="{160A25BF-CFF8-459D-8DB2-209080153929}" dt="2019-04-14T13:44:31.036" v="206" actId="20577"/>
          <ac:spMkLst>
            <pc:docMk/>
            <pc:sldMk cId="2301559412" sldId="360"/>
            <ac:spMk id="3" creationId="{BE052654-FC17-42F9-BB51-535AF5319C4F}"/>
          </ac:spMkLst>
        </pc:spChg>
        <pc:picChg chg="add mod modCrop">
          <ac:chgData name=" " userId="3832e7e6e309dd38" providerId="LiveId" clId="{160A25BF-CFF8-459D-8DB2-209080153929}" dt="2019-04-14T13:44:50.496" v="211" actId="1076"/>
          <ac:picMkLst>
            <pc:docMk/>
            <pc:sldMk cId="2301559412" sldId="360"/>
            <ac:picMk id="2" creationId="{5DED7F7A-1FC0-4C06-B54F-BC9579784123}"/>
          </ac:picMkLst>
        </pc:picChg>
        <pc:picChg chg="del">
          <ac:chgData name=" " userId="3832e7e6e309dd38" providerId="LiveId" clId="{160A25BF-CFF8-459D-8DB2-209080153929}" dt="2019-04-14T13:39:44.227" v="185" actId="478"/>
          <ac:picMkLst>
            <pc:docMk/>
            <pc:sldMk cId="2301559412" sldId="360"/>
            <ac:picMk id="4" creationId="{66825DA9-7295-4614-B8C2-5D7B7319D7D9}"/>
          </ac:picMkLst>
        </pc:picChg>
      </pc:sldChg>
      <pc:sldChg chg="add del">
        <pc:chgData name=" " userId="3832e7e6e309dd38" providerId="LiveId" clId="{160A25BF-CFF8-459D-8DB2-209080153929}" dt="2019-04-14T13:38:47.186" v="183" actId="2696"/>
        <pc:sldMkLst>
          <pc:docMk/>
          <pc:sldMk cId="3521893035" sldId="360"/>
        </pc:sldMkLst>
      </pc:sldChg>
      <pc:sldChg chg="add del">
        <pc:chgData name=" " userId="3832e7e6e309dd38" providerId="LiveId" clId="{160A25BF-CFF8-459D-8DB2-209080153929}" dt="2019-04-14T13:27:00.469" v="165" actId="2696"/>
        <pc:sldMkLst>
          <pc:docMk/>
          <pc:sldMk cId="4187667193" sldId="360"/>
        </pc:sldMkLst>
      </pc:sldChg>
      <pc:sldChg chg="addSp delSp modSp add">
        <pc:chgData name=" " userId="3832e7e6e309dd38" providerId="LiveId" clId="{160A25BF-CFF8-459D-8DB2-209080153929}" dt="2019-04-14T13:46:41.113" v="241"/>
        <pc:sldMkLst>
          <pc:docMk/>
          <pc:sldMk cId="2505325987" sldId="361"/>
        </pc:sldMkLst>
        <pc:spChg chg="mod">
          <ac:chgData name=" " userId="3832e7e6e309dd38" providerId="LiveId" clId="{160A25BF-CFF8-459D-8DB2-209080153929}" dt="2019-04-14T13:46:16.021" v="235" actId="20577"/>
          <ac:spMkLst>
            <pc:docMk/>
            <pc:sldMk cId="2505325987" sldId="361"/>
            <ac:spMk id="3" creationId="{BE052654-FC17-42F9-BB51-535AF5319C4F}"/>
          </ac:spMkLst>
        </pc:spChg>
        <pc:picChg chg="del">
          <ac:chgData name=" " userId="3832e7e6e309dd38" providerId="LiveId" clId="{160A25BF-CFF8-459D-8DB2-209080153929}" dt="2019-04-14T13:46:05.806" v="213" actId="478"/>
          <ac:picMkLst>
            <pc:docMk/>
            <pc:sldMk cId="2505325987" sldId="361"/>
            <ac:picMk id="2" creationId="{5DED7F7A-1FC0-4C06-B54F-BC9579784123}"/>
          </ac:picMkLst>
        </pc:picChg>
        <pc:picChg chg="add mod">
          <ac:chgData name=" " userId="3832e7e6e309dd38" providerId="LiveId" clId="{160A25BF-CFF8-459D-8DB2-209080153929}" dt="2019-04-14T13:46:31.200" v="237" actId="1076"/>
          <ac:picMkLst>
            <pc:docMk/>
            <pc:sldMk cId="2505325987" sldId="361"/>
            <ac:picMk id="4" creationId="{CEA6630C-2EA8-4D8A-B40A-D0C948A6D8B4}"/>
          </ac:picMkLst>
        </pc:picChg>
        <pc:picChg chg="add del">
          <ac:chgData name=" " userId="3832e7e6e309dd38" providerId="LiveId" clId="{160A25BF-CFF8-459D-8DB2-209080153929}" dt="2019-04-14T13:46:41.113" v="241"/>
          <ac:picMkLst>
            <pc:docMk/>
            <pc:sldMk cId="2505325987" sldId="361"/>
            <ac:picMk id="5" creationId="{E55DC19C-997B-4C5B-8283-1C890DCBB120}"/>
          </ac:picMkLst>
        </pc:picChg>
      </pc:sldChg>
      <pc:sldChg chg="addSp delSp modSp add">
        <pc:chgData name=" " userId="3832e7e6e309dd38" providerId="LiveId" clId="{160A25BF-CFF8-459D-8DB2-209080153929}" dt="2019-04-14T13:49:14.035" v="254" actId="20577"/>
        <pc:sldMkLst>
          <pc:docMk/>
          <pc:sldMk cId="142572834" sldId="362"/>
        </pc:sldMkLst>
        <pc:spChg chg="mod">
          <ac:chgData name=" " userId="3832e7e6e309dd38" providerId="LiveId" clId="{160A25BF-CFF8-459D-8DB2-209080153929}" dt="2019-04-14T13:49:14.035" v="254" actId="20577"/>
          <ac:spMkLst>
            <pc:docMk/>
            <pc:sldMk cId="142572834" sldId="362"/>
            <ac:spMk id="3" creationId="{BE052654-FC17-42F9-BB51-535AF5319C4F}"/>
          </ac:spMkLst>
        </pc:spChg>
        <pc:picChg chg="add mod">
          <ac:chgData name=" " userId="3832e7e6e309dd38" providerId="LiveId" clId="{160A25BF-CFF8-459D-8DB2-209080153929}" dt="2019-04-14T13:49:10.172" v="250" actId="1076"/>
          <ac:picMkLst>
            <pc:docMk/>
            <pc:sldMk cId="142572834" sldId="362"/>
            <ac:picMk id="2" creationId="{05F2E7E2-AB6D-46A2-B1B3-15A244BF0CBC}"/>
          </ac:picMkLst>
        </pc:picChg>
        <pc:picChg chg="del">
          <ac:chgData name=" " userId="3832e7e6e309dd38" providerId="LiveId" clId="{160A25BF-CFF8-459D-8DB2-209080153929}" dt="2019-04-14T13:48:56.525" v="243" actId="478"/>
          <ac:picMkLst>
            <pc:docMk/>
            <pc:sldMk cId="142572834" sldId="362"/>
            <ac:picMk id="4" creationId="{CEA6630C-2EA8-4D8A-B40A-D0C948A6D8B4}"/>
          </ac:picMkLst>
        </pc:picChg>
      </pc:sldChg>
      <pc:sldChg chg="addSp delSp modSp add">
        <pc:chgData name=" " userId="3832e7e6e309dd38" providerId="LiveId" clId="{160A25BF-CFF8-459D-8DB2-209080153929}" dt="2019-04-14T13:54:50.937" v="270" actId="20577"/>
        <pc:sldMkLst>
          <pc:docMk/>
          <pc:sldMk cId="4172394341" sldId="363"/>
        </pc:sldMkLst>
        <pc:spChg chg="mod">
          <ac:chgData name=" " userId="3832e7e6e309dd38" providerId="LiveId" clId="{160A25BF-CFF8-459D-8DB2-209080153929}" dt="2019-04-14T13:54:50.937" v="270" actId="20577"/>
          <ac:spMkLst>
            <pc:docMk/>
            <pc:sldMk cId="4172394341" sldId="363"/>
            <ac:spMk id="3" creationId="{BE052654-FC17-42F9-BB51-535AF5319C4F}"/>
          </ac:spMkLst>
        </pc:spChg>
        <pc:picChg chg="del">
          <ac:chgData name=" " userId="3832e7e6e309dd38" providerId="LiveId" clId="{160A25BF-CFF8-459D-8DB2-209080153929}" dt="2019-04-14T13:49:18.323" v="256" actId="478"/>
          <ac:picMkLst>
            <pc:docMk/>
            <pc:sldMk cId="4172394341" sldId="363"/>
            <ac:picMk id="2" creationId="{05F2E7E2-AB6D-46A2-B1B3-15A244BF0CBC}"/>
          </ac:picMkLst>
        </pc:picChg>
        <pc:picChg chg="add mod">
          <ac:chgData name=" " userId="3832e7e6e309dd38" providerId="LiveId" clId="{160A25BF-CFF8-459D-8DB2-209080153929}" dt="2019-04-14T13:54:44.853" v="261" actId="1076"/>
          <ac:picMkLst>
            <pc:docMk/>
            <pc:sldMk cId="4172394341" sldId="363"/>
            <ac:picMk id="4" creationId="{C1B6BD9D-A1AC-4608-9582-F45C0BA8F9D3}"/>
          </ac:picMkLst>
        </pc:picChg>
      </pc:sldChg>
      <pc:sldChg chg="addSp delSp modSp add">
        <pc:chgData name=" " userId="3832e7e6e309dd38" providerId="LiveId" clId="{160A25BF-CFF8-459D-8DB2-209080153929}" dt="2019-04-14T14:21:43.605" v="948" actId="20577"/>
        <pc:sldMkLst>
          <pc:docMk/>
          <pc:sldMk cId="593437764" sldId="364"/>
        </pc:sldMkLst>
        <pc:spChg chg="add mod">
          <ac:chgData name=" " userId="3832e7e6e309dd38" providerId="LiveId" clId="{160A25BF-CFF8-459D-8DB2-209080153929}" dt="2019-04-14T14:21:26.078" v="930" actId="1038"/>
          <ac:spMkLst>
            <pc:docMk/>
            <pc:sldMk cId="593437764" sldId="364"/>
            <ac:spMk id="4" creationId="{12D28E23-B52B-4DCC-A2FB-5D2BAF73CB95}"/>
          </ac:spMkLst>
        </pc:spChg>
        <pc:spChg chg="del">
          <ac:chgData name=" " userId="3832e7e6e309dd38" providerId="LiveId" clId="{160A25BF-CFF8-459D-8DB2-209080153929}" dt="2019-04-14T13:55:43.609" v="276" actId="478"/>
          <ac:spMkLst>
            <pc:docMk/>
            <pc:sldMk cId="593437764" sldId="364"/>
            <ac:spMk id="10" creationId="{2156155F-5C0D-494C-B941-1435B78C5D6A}"/>
          </ac:spMkLst>
        </pc:spChg>
        <pc:spChg chg="mod">
          <ac:chgData name=" " userId="3832e7e6e309dd38" providerId="LiveId" clId="{160A25BF-CFF8-459D-8DB2-209080153929}" dt="2019-04-14T13:55:21.952" v="273" actId="20577"/>
          <ac:spMkLst>
            <pc:docMk/>
            <pc:sldMk cId="593437764" sldId="364"/>
            <ac:spMk id="14" creationId="{00000000-0000-0000-0000-000000000000}"/>
          </ac:spMkLst>
        </pc:spChg>
        <pc:spChg chg="add mod">
          <ac:chgData name=" " userId="3832e7e6e309dd38" providerId="LiveId" clId="{160A25BF-CFF8-459D-8DB2-209080153929}" dt="2019-04-14T14:15:48.787" v="816" actId="207"/>
          <ac:spMkLst>
            <pc:docMk/>
            <pc:sldMk cId="593437764" sldId="364"/>
            <ac:spMk id="16" creationId="{AA557B94-F9CE-48C8-B47D-F5BADA7C466E}"/>
          </ac:spMkLst>
        </pc:spChg>
        <pc:spChg chg="add del mod">
          <ac:chgData name=" " userId="3832e7e6e309dd38" providerId="LiveId" clId="{160A25BF-CFF8-459D-8DB2-209080153929}" dt="2019-04-14T14:12:03.873" v="784" actId="478"/>
          <ac:spMkLst>
            <pc:docMk/>
            <pc:sldMk cId="593437764" sldId="364"/>
            <ac:spMk id="17" creationId="{B5D0A419-9198-4238-AF6E-86104E9B3E1C}"/>
          </ac:spMkLst>
        </pc:spChg>
        <pc:spChg chg="add mod">
          <ac:chgData name=" " userId="3832e7e6e309dd38" providerId="LiveId" clId="{160A25BF-CFF8-459D-8DB2-209080153929}" dt="2019-04-14T14:19:37.001" v="872" actId="14100"/>
          <ac:spMkLst>
            <pc:docMk/>
            <pc:sldMk cId="593437764" sldId="364"/>
            <ac:spMk id="18" creationId="{7452EFE4-81B5-4EA4-9F44-BD51A3625547}"/>
          </ac:spMkLst>
        </pc:spChg>
        <pc:spChg chg="add del mod">
          <ac:chgData name=" " userId="3832e7e6e309dd38" providerId="LiveId" clId="{160A25BF-CFF8-459D-8DB2-209080153929}" dt="2019-04-14T14:12:10.111" v="787" actId="478"/>
          <ac:spMkLst>
            <pc:docMk/>
            <pc:sldMk cId="593437764" sldId="364"/>
            <ac:spMk id="19" creationId="{2B5DD1F1-454E-4385-A329-F0EE9739D910}"/>
          </ac:spMkLst>
        </pc:spChg>
        <pc:spChg chg="add mod">
          <ac:chgData name=" " userId="3832e7e6e309dd38" providerId="LiveId" clId="{160A25BF-CFF8-459D-8DB2-209080153929}" dt="2019-04-14T14:19:46.019" v="873" actId="14100"/>
          <ac:spMkLst>
            <pc:docMk/>
            <pc:sldMk cId="593437764" sldId="364"/>
            <ac:spMk id="20" creationId="{0AA4388D-E71F-45F4-BE48-9E6A40E4844B}"/>
          </ac:spMkLst>
        </pc:spChg>
        <pc:spChg chg="add mod">
          <ac:chgData name=" " userId="3832e7e6e309dd38" providerId="LiveId" clId="{160A25BF-CFF8-459D-8DB2-209080153929}" dt="2019-04-14T14:19:49.310" v="874" actId="14100"/>
          <ac:spMkLst>
            <pc:docMk/>
            <pc:sldMk cId="593437764" sldId="364"/>
            <ac:spMk id="21" creationId="{C390E2EB-C1D5-422F-8AB3-811718BAF243}"/>
          </ac:spMkLst>
        </pc:spChg>
        <pc:spChg chg="add mod">
          <ac:chgData name=" " userId="3832e7e6e309dd38" providerId="LiveId" clId="{160A25BF-CFF8-459D-8DB2-209080153929}" dt="2019-04-14T14:19:52.120" v="875" actId="14100"/>
          <ac:spMkLst>
            <pc:docMk/>
            <pc:sldMk cId="593437764" sldId="364"/>
            <ac:spMk id="22" creationId="{F90987E4-03CD-4A36-BC15-77007AC0DDCF}"/>
          </ac:spMkLst>
        </pc:spChg>
        <pc:spChg chg="add mod">
          <ac:chgData name=" " userId="3832e7e6e309dd38" providerId="LiveId" clId="{160A25BF-CFF8-459D-8DB2-209080153929}" dt="2019-04-14T14:16:33.361" v="832" actId="1037"/>
          <ac:spMkLst>
            <pc:docMk/>
            <pc:sldMk cId="593437764" sldId="364"/>
            <ac:spMk id="23" creationId="{2021CFCD-64C3-45EC-9475-7C8EA877EB7D}"/>
          </ac:spMkLst>
        </pc:spChg>
        <pc:spChg chg="add mod">
          <ac:chgData name=" " userId="3832e7e6e309dd38" providerId="LiveId" clId="{160A25BF-CFF8-459D-8DB2-209080153929}" dt="2019-04-14T14:16:26.191" v="827" actId="1038"/>
          <ac:spMkLst>
            <pc:docMk/>
            <pc:sldMk cId="593437764" sldId="364"/>
            <ac:spMk id="24" creationId="{FA3048A7-1A8D-4F67-969B-8F9E4D1AF693}"/>
          </ac:spMkLst>
        </pc:spChg>
        <pc:spChg chg="add mod">
          <ac:chgData name=" " userId="3832e7e6e309dd38" providerId="LiveId" clId="{160A25BF-CFF8-459D-8DB2-209080153929}" dt="2019-04-14T14:17:42.861" v="848" actId="14100"/>
          <ac:spMkLst>
            <pc:docMk/>
            <pc:sldMk cId="593437764" sldId="364"/>
            <ac:spMk id="25" creationId="{35800DC5-4E28-4346-85BF-9D3BEAD7B2E8}"/>
          </ac:spMkLst>
        </pc:spChg>
        <pc:spChg chg="add mod">
          <ac:chgData name=" " userId="3832e7e6e309dd38" providerId="LiveId" clId="{160A25BF-CFF8-459D-8DB2-209080153929}" dt="2019-04-14T14:17:53.702" v="850" actId="14100"/>
          <ac:spMkLst>
            <pc:docMk/>
            <pc:sldMk cId="593437764" sldId="364"/>
            <ac:spMk id="26" creationId="{2CFC1AB6-AEAA-49C3-BFF5-9822B60623F4}"/>
          </ac:spMkLst>
        </pc:spChg>
        <pc:spChg chg="add mod">
          <ac:chgData name=" " userId="3832e7e6e309dd38" providerId="LiveId" clId="{160A25BF-CFF8-459D-8DB2-209080153929}" dt="2019-04-14T14:18:26.615" v="856" actId="14100"/>
          <ac:spMkLst>
            <pc:docMk/>
            <pc:sldMk cId="593437764" sldId="364"/>
            <ac:spMk id="27" creationId="{684A67FE-7540-4057-B1FF-274A81DBEA42}"/>
          </ac:spMkLst>
        </pc:spChg>
        <pc:spChg chg="add mod">
          <ac:chgData name=" " userId="3832e7e6e309dd38" providerId="LiveId" clId="{160A25BF-CFF8-459D-8DB2-209080153929}" dt="2019-04-14T14:20:01.771" v="880" actId="1035"/>
          <ac:spMkLst>
            <pc:docMk/>
            <pc:sldMk cId="593437764" sldId="364"/>
            <ac:spMk id="28" creationId="{28673BA6-71E5-4741-AE2B-FFCB55B90B3A}"/>
          </ac:spMkLst>
        </pc:spChg>
        <pc:spChg chg="add mod">
          <ac:chgData name=" " userId="3832e7e6e309dd38" providerId="LiveId" clId="{160A25BF-CFF8-459D-8DB2-209080153929}" dt="2019-04-14T14:19:06.130" v="864" actId="1036"/>
          <ac:spMkLst>
            <pc:docMk/>
            <pc:sldMk cId="593437764" sldId="364"/>
            <ac:spMk id="29" creationId="{E68DA3E0-0964-4230-BC5E-B22D977C148F}"/>
          </ac:spMkLst>
        </pc:spChg>
        <pc:spChg chg="add mod">
          <ac:chgData name=" " userId="3832e7e6e309dd38" providerId="LiveId" clId="{160A25BF-CFF8-459D-8DB2-209080153929}" dt="2019-04-14T14:19:14.470" v="866" actId="1076"/>
          <ac:spMkLst>
            <pc:docMk/>
            <pc:sldMk cId="593437764" sldId="364"/>
            <ac:spMk id="30" creationId="{ED41141A-A29D-4105-98F0-165880C8862C}"/>
          </ac:spMkLst>
        </pc:spChg>
        <pc:spChg chg="add mod">
          <ac:chgData name=" " userId="3832e7e6e309dd38" providerId="LiveId" clId="{160A25BF-CFF8-459D-8DB2-209080153929}" dt="2019-04-14T14:19:24.610" v="871" actId="1035"/>
          <ac:spMkLst>
            <pc:docMk/>
            <pc:sldMk cId="593437764" sldId="364"/>
            <ac:spMk id="31" creationId="{01F6303B-83F5-4B46-92D3-ABD360EC1656}"/>
          </ac:spMkLst>
        </pc:spChg>
        <pc:spChg chg="add del mod">
          <ac:chgData name=" " userId="3832e7e6e309dd38" providerId="LiveId" clId="{160A25BF-CFF8-459D-8DB2-209080153929}" dt="2019-04-14T14:21:30.358" v="931" actId="478"/>
          <ac:spMkLst>
            <pc:docMk/>
            <pc:sldMk cId="593437764" sldId="364"/>
            <ac:spMk id="32" creationId="{93FFD19D-7402-4BDA-9DDD-AECC2B895623}"/>
          </ac:spMkLst>
        </pc:spChg>
        <pc:spChg chg="add mod">
          <ac:chgData name=" " userId="3832e7e6e309dd38" providerId="LiveId" clId="{160A25BF-CFF8-459D-8DB2-209080153929}" dt="2019-04-14T14:21:43.605" v="948" actId="20577"/>
          <ac:spMkLst>
            <pc:docMk/>
            <pc:sldMk cId="593437764" sldId="364"/>
            <ac:spMk id="33" creationId="{0FD0B71A-0EC7-4CE4-8E86-C84459EB78D6}"/>
          </ac:spMkLst>
        </pc:spChg>
        <pc:graphicFrameChg chg="del mod modGraphic">
          <ac:chgData name=" " userId="3832e7e6e309dd38" providerId="LiveId" clId="{160A25BF-CFF8-459D-8DB2-209080153929}" dt="2019-04-14T14:01:57.946" v="335" actId="478"/>
          <ac:graphicFrameMkLst>
            <pc:docMk/>
            <pc:sldMk cId="593437764" sldId="364"/>
            <ac:graphicFrameMk id="2" creationId="{B1430AD9-E687-40E7-B216-537F4592F619}"/>
          </ac:graphicFrameMkLst>
        </pc:graphicFrameChg>
        <pc:graphicFrameChg chg="del mod">
          <ac:chgData name=" " userId="3832e7e6e309dd38" providerId="LiveId" clId="{160A25BF-CFF8-459D-8DB2-209080153929}" dt="2019-04-14T13:58:54.584" v="286" actId="478"/>
          <ac:graphicFrameMkLst>
            <pc:docMk/>
            <pc:sldMk cId="593437764" sldId="364"/>
            <ac:graphicFrameMk id="9" creationId="{9888143C-F4FB-4FA0-96C3-D4A4384DAEEE}"/>
          </ac:graphicFrameMkLst>
        </pc:graphicFrameChg>
        <pc:graphicFrameChg chg="add del">
          <ac:chgData name=" " userId="3832e7e6e309dd38" providerId="LiveId" clId="{160A25BF-CFF8-459D-8DB2-209080153929}" dt="2019-04-14T14:02:43.840" v="337" actId="478"/>
          <ac:graphicFrameMkLst>
            <pc:docMk/>
            <pc:sldMk cId="593437764" sldId="364"/>
            <ac:graphicFrameMk id="11" creationId="{BB092E68-EF23-4500-8C56-32277C16DADA}"/>
          </ac:graphicFrameMkLst>
        </pc:graphicFrameChg>
        <pc:graphicFrameChg chg="add mod modGraphic">
          <ac:chgData name=" " userId="3832e7e6e309dd38" providerId="LiveId" clId="{160A25BF-CFF8-459D-8DB2-209080153929}" dt="2019-04-14T14:21:15.247" v="911" actId="798"/>
          <ac:graphicFrameMkLst>
            <pc:docMk/>
            <pc:sldMk cId="593437764" sldId="364"/>
            <ac:graphicFrameMk id="15" creationId="{01F84032-FF95-4B29-8911-395F06E34237}"/>
          </ac:graphicFrameMkLst>
        </pc:graphicFrameChg>
      </pc:sldChg>
      <pc:sldChg chg="addSp delSp modSp add">
        <pc:chgData name=" " userId="3832e7e6e309dd38" providerId="LiveId" clId="{160A25BF-CFF8-459D-8DB2-209080153929}" dt="2019-04-14T14:24:35.690" v="963" actId="1035"/>
        <pc:sldMkLst>
          <pc:docMk/>
          <pc:sldMk cId="1993597013" sldId="365"/>
        </pc:sldMkLst>
        <pc:spChg chg="del">
          <ac:chgData name=" " userId="3832e7e6e309dd38" providerId="LiveId" clId="{160A25BF-CFF8-459D-8DB2-209080153929}" dt="2019-04-14T14:23:01.351" v="951" actId="478"/>
          <ac:spMkLst>
            <pc:docMk/>
            <pc:sldMk cId="1993597013" sldId="365"/>
            <ac:spMk id="9" creationId="{3DC0A935-00FD-46B5-A5AC-FE7DA462DE55}"/>
          </ac:spMkLst>
        </pc:spChg>
        <pc:picChg chg="del">
          <ac:chgData name=" " userId="3832e7e6e309dd38" providerId="LiveId" clId="{160A25BF-CFF8-459D-8DB2-209080153929}" dt="2019-04-14T14:22:58.652" v="950" actId="478"/>
          <ac:picMkLst>
            <pc:docMk/>
            <pc:sldMk cId="1993597013" sldId="365"/>
            <ac:picMk id="2" creationId="{638CDF95-F7C2-4B20-B543-35569F981DAD}"/>
          </ac:picMkLst>
        </pc:picChg>
        <pc:picChg chg="add mod modCrop">
          <ac:chgData name=" " userId="3832e7e6e309dd38" providerId="LiveId" clId="{160A25BF-CFF8-459D-8DB2-209080153929}" dt="2019-04-14T14:24:35.690" v="963" actId="1035"/>
          <ac:picMkLst>
            <pc:docMk/>
            <pc:sldMk cId="1993597013" sldId="365"/>
            <ac:picMk id="3" creationId="{1C7D35F0-569E-4BC0-887E-C2469E40A1DB}"/>
          </ac:picMkLst>
        </pc:picChg>
      </pc:sldChg>
      <pc:sldChg chg="addSp modSp add">
        <pc:chgData name=" " userId="3832e7e6e309dd38" providerId="LiveId" clId="{160A25BF-CFF8-459D-8DB2-209080153929}" dt="2019-04-14T14:27:45.219" v="1003" actId="1076"/>
        <pc:sldMkLst>
          <pc:docMk/>
          <pc:sldMk cId="601853047" sldId="366"/>
        </pc:sldMkLst>
        <pc:spChg chg="add mod">
          <ac:chgData name=" " userId="3832e7e6e309dd38" providerId="LiveId" clId="{160A25BF-CFF8-459D-8DB2-209080153929}" dt="2019-04-14T14:27:31.431" v="1001" actId="1076"/>
          <ac:spMkLst>
            <pc:docMk/>
            <pc:sldMk cId="601853047" sldId="366"/>
            <ac:spMk id="10" creationId="{534369DC-B064-4741-BF91-0FA22EEE389F}"/>
          </ac:spMkLst>
        </pc:spChg>
        <pc:picChg chg="mod">
          <ac:chgData name=" " userId="3832e7e6e309dd38" providerId="LiveId" clId="{160A25BF-CFF8-459D-8DB2-209080153929}" dt="2019-04-14T14:27:45.219" v="1003" actId="1076"/>
          <ac:picMkLst>
            <pc:docMk/>
            <pc:sldMk cId="601853047" sldId="366"/>
            <ac:picMk id="6" creationId="{574B226B-802B-4F81-94B2-793F0EB891CC}"/>
          </ac:picMkLst>
        </pc:picChg>
        <pc:picChg chg="mod">
          <ac:chgData name=" " userId="3832e7e6e309dd38" providerId="LiveId" clId="{160A25BF-CFF8-459D-8DB2-209080153929}" dt="2019-04-14T14:27:45.219" v="1003" actId="1076"/>
          <ac:picMkLst>
            <pc:docMk/>
            <pc:sldMk cId="601853047" sldId="366"/>
            <ac:picMk id="7" creationId="{1995BF3E-3AA9-4E04-8323-6D0291F2418C}"/>
          </ac:picMkLst>
        </pc:picChg>
        <pc:cxnChg chg="mod">
          <ac:chgData name=" " userId="3832e7e6e309dd38" providerId="LiveId" clId="{160A25BF-CFF8-459D-8DB2-209080153929}" dt="2019-04-14T14:27:45.219" v="1003" actId="1076"/>
          <ac:cxnSpMkLst>
            <pc:docMk/>
            <pc:sldMk cId="601853047" sldId="366"/>
            <ac:cxnSpMk id="9" creationId="{83312D1E-4D03-4409-AA7D-F2201EC16CF5}"/>
          </ac:cxnSpMkLst>
        </pc:cxnChg>
        <pc:cxnChg chg="mod">
          <ac:chgData name=" " userId="3832e7e6e309dd38" providerId="LiveId" clId="{160A25BF-CFF8-459D-8DB2-209080153929}" dt="2019-04-14T14:27:45.219" v="1003" actId="1076"/>
          <ac:cxnSpMkLst>
            <pc:docMk/>
            <pc:sldMk cId="601853047" sldId="366"/>
            <ac:cxnSpMk id="11" creationId="{F59199BF-4B7C-45A4-8D60-87AC957C007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2019-04-14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20164245</a:t>
            </a:r>
            <a:endParaRPr lang="ko-KR" altLang="en-US" sz="3000" b="1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12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15" name="Group 127">
            <a:extLst>
              <a:ext uri="{FF2B5EF4-FFF2-40B4-BE49-F238E27FC236}">
                <a16:creationId xmlns:a16="http://schemas.microsoft.com/office/drawing/2014/main" id="{01F84032-FF95-4B29-8911-395F06E34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28730"/>
              </p:ext>
            </p:extLst>
          </p:nvPr>
        </p:nvGraphicFramePr>
        <p:xfrm>
          <a:off x="635000" y="1082071"/>
          <a:ext cx="11087094" cy="5393870"/>
        </p:xfrm>
        <a:graphic>
          <a:graphicData uri="http://schemas.openxmlformats.org/drawingml/2006/table">
            <a:tbl>
              <a:tblPr/>
              <a:tblGrid>
                <a:gridCol w="2754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4065902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7196528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2496407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55079945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21437545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184118577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938712816"/>
                    </a:ext>
                  </a:extLst>
                </a:gridCol>
              </a:tblGrid>
              <a:tr h="388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March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April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May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June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47018"/>
                  </a:ext>
                </a:extLst>
              </a:tr>
              <a:tr h="3885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 survey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Collect Datasets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 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Lasso Function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QT basic UI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Midterm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Function &amp; QT Details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74178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and Debugging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37880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Final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89306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Writing manuals, report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5662"/>
                  </a:ext>
                </a:extLst>
              </a:tr>
            </a:tbl>
          </a:graphicData>
        </a:graphic>
      </p:graphicFrame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AA557B94-F9CE-48C8-B47D-F5BADA7C466E}"/>
              </a:ext>
            </a:extLst>
          </p:cNvPr>
          <p:cNvSpPr/>
          <p:nvPr/>
        </p:nvSpPr>
        <p:spPr>
          <a:xfrm>
            <a:off x="3402847" y="1927732"/>
            <a:ext cx="1092953" cy="282068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7452EFE4-81B5-4EA4-9F44-BD51A3625547}"/>
              </a:ext>
            </a:extLst>
          </p:cNvPr>
          <p:cNvSpPr/>
          <p:nvPr/>
        </p:nvSpPr>
        <p:spPr>
          <a:xfrm>
            <a:off x="3402848" y="2362799"/>
            <a:ext cx="2765682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0AA4388D-E71F-45F4-BE48-9E6A40E4844B}"/>
              </a:ext>
            </a:extLst>
          </p:cNvPr>
          <p:cNvSpPr/>
          <p:nvPr/>
        </p:nvSpPr>
        <p:spPr>
          <a:xfrm>
            <a:off x="4483101" y="2775020"/>
            <a:ext cx="1685430" cy="271922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C390E2EB-C1D5-422F-8AB3-811718BAF243}"/>
              </a:ext>
            </a:extLst>
          </p:cNvPr>
          <p:cNvSpPr/>
          <p:nvPr/>
        </p:nvSpPr>
        <p:spPr>
          <a:xfrm>
            <a:off x="5061785" y="3193062"/>
            <a:ext cx="1106745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90987E4-03CD-4A36-BC15-77007AC0DDCF}"/>
              </a:ext>
            </a:extLst>
          </p:cNvPr>
          <p:cNvSpPr/>
          <p:nvPr/>
        </p:nvSpPr>
        <p:spPr>
          <a:xfrm>
            <a:off x="5060259" y="4036280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2021CFCD-64C3-45EC-9475-7C8EA877EB7D}"/>
              </a:ext>
            </a:extLst>
          </p:cNvPr>
          <p:cNvSpPr/>
          <p:nvPr/>
        </p:nvSpPr>
        <p:spPr>
          <a:xfrm>
            <a:off x="6724112" y="2362799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FA3048A7-1A8D-4F67-969B-8F9E4D1AF693}"/>
              </a:ext>
            </a:extLst>
          </p:cNvPr>
          <p:cNvSpPr/>
          <p:nvPr/>
        </p:nvSpPr>
        <p:spPr>
          <a:xfrm>
            <a:off x="6732988" y="3193062"/>
            <a:ext cx="537825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모서리가 둥근 직사각형 21">
            <a:extLst>
              <a:ext uri="{FF2B5EF4-FFF2-40B4-BE49-F238E27FC236}">
                <a16:creationId xmlns:a16="http://schemas.microsoft.com/office/drawing/2014/main" id="{35800DC5-4E28-4346-85BF-9D3BEAD7B2E8}"/>
              </a:ext>
            </a:extLst>
          </p:cNvPr>
          <p:cNvSpPr/>
          <p:nvPr/>
        </p:nvSpPr>
        <p:spPr>
          <a:xfrm>
            <a:off x="6724109" y="3619987"/>
            <a:ext cx="1662324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모서리가 둥근 직사각형 21">
            <a:extLst>
              <a:ext uri="{FF2B5EF4-FFF2-40B4-BE49-F238E27FC236}">
                <a16:creationId xmlns:a16="http://schemas.microsoft.com/office/drawing/2014/main" id="{2CFC1AB6-AEAA-49C3-BFF5-9822B60623F4}"/>
              </a:ext>
            </a:extLst>
          </p:cNvPr>
          <p:cNvSpPr/>
          <p:nvPr/>
        </p:nvSpPr>
        <p:spPr>
          <a:xfrm>
            <a:off x="6724109" y="4036279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모서리가 둥근 직사각형 21">
            <a:extLst>
              <a:ext uri="{FF2B5EF4-FFF2-40B4-BE49-F238E27FC236}">
                <a16:creationId xmlns:a16="http://schemas.microsoft.com/office/drawing/2014/main" id="{684A67FE-7540-4057-B1FF-274A81DBEA42}"/>
              </a:ext>
            </a:extLst>
          </p:cNvPr>
          <p:cNvSpPr/>
          <p:nvPr/>
        </p:nvSpPr>
        <p:spPr>
          <a:xfrm>
            <a:off x="7275246" y="4874998"/>
            <a:ext cx="2224354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모서리가 둥근 직사각형 21">
            <a:extLst>
              <a:ext uri="{FF2B5EF4-FFF2-40B4-BE49-F238E27FC236}">
                <a16:creationId xmlns:a16="http://schemas.microsoft.com/office/drawing/2014/main" id="{28673BA6-71E5-4741-AE2B-FFCB55B90B3A}"/>
              </a:ext>
            </a:extLst>
          </p:cNvPr>
          <p:cNvSpPr/>
          <p:nvPr/>
        </p:nvSpPr>
        <p:spPr>
          <a:xfrm>
            <a:off x="5604434" y="4458550"/>
            <a:ext cx="557456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E68DA3E0-0964-4230-BC5E-B22D977C148F}"/>
              </a:ext>
            </a:extLst>
          </p:cNvPr>
          <p:cNvSpPr/>
          <p:nvPr/>
        </p:nvSpPr>
        <p:spPr>
          <a:xfrm>
            <a:off x="8948784" y="5294443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모서리가 둥근 직사각형 21">
            <a:extLst>
              <a:ext uri="{FF2B5EF4-FFF2-40B4-BE49-F238E27FC236}">
                <a16:creationId xmlns:a16="http://schemas.microsoft.com/office/drawing/2014/main" id="{ED41141A-A29D-4105-98F0-165880C8862C}"/>
              </a:ext>
            </a:extLst>
          </p:cNvPr>
          <p:cNvSpPr/>
          <p:nvPr/>
        </p:nvSpPr>
        <p:spPr>
          <a:xfrm>
            <a:off x="9499599" y="5713717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모서리가 둥근 직사각형 21">
            <a:extLst>
              <a:ext uri="{FF2B5EF4-FFF2-40B4-BE49-F238E27FC236}">
                <a16:creationId xmlns:a16="http://schemas.microsoft.com/office/drawing/2014/main" id="{01F6303B-83F5-4B46-92D3-ABD360EC1656}"/>
              </a:ext>
            </a:extLst>
          </p:cNvPr>
          <p:cNvSpPr/>
          <p:nvPr/>
        </p:nvSpPr>
        <p:spPr>
          <a:xfrm>
            <a:off x="10607762" y="6131584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28E23-B52B-4DCC-A2FB-5D2BAF73CB95}"/>
              </a:ext>
            </a:extLst>
          </p:cNvPr>
          <p:cNvSpPr txBox="1"/>
          <p:nvPr/>
        </p:nvSpPr>
        <p:spPr>
          <a:xfrm>
            <a:off x="6208509" y="3062032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Midterm Presentation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0B71A-0EC7-4CE4-8E86-C84459EB78D6}"/>
              </a:ext>
            </a:extLst>
          </p:cNvPr>
          <p:cNvSpPr txBox="1"/>
          <p:nvPr/>
        </p:nvSpPr>
        <p:spPr>
          <a:xfrm>
            <a:off x="10103777" y="3061695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Final 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3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6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7D35F0-569E-4BC0-887E-C2469E40A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 t="9169" r="1566" b="12667"/>
          <a:stretch/>
        </p:blipFill>
        <p:spPr>
          <a:xfrm>
            <a:off x="1822677" y="1254789"/>
            <a:ext cx="8546646" cy="51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585008" y="901638"/>
            <a:ext cx="3021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Simple UI 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CDF95-F7C2-4B20-B543-35569F98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31" y="1838671"/>
            <a:ext cx="7510337" cy="44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768279" y="1194090"/>
            <a:ext cx="4655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Apply CSS Code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C44B15-6FBC-4EA0-8179-16934D55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32" y="2571197"/>
            <a:ext cx="4880575" cy="286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530DC-5D5A-4919-A698-874521EF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571198"/>
            <a:ext cx="4880575" cy="286286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D2D160-3BDC-49C9-BE01-B8EB5032E6C2}"/>
              </a:ext>
            </a:extLst>
          </p:cNvPr>
          <p:cNvSpPr/>
          <p:nvPr/>
        </p:nvSpPr>
        <p:spPr>
          <a:xfrm>
            <a:off x="5146389" y="3938360"/>
            <a:ext cx="1778443" cy="124288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32B8E-8C45-41A7-AFF8-C954CFF76384}"/>
              </a:ext>
            </a:extLst>
          </p:cNvPr>
          <p:cNvSpPr txBox="1"/>
          <p:nvPr/>
        </p:nvSpPr>
        <p:spPr>
          <a:xfrm>
            <a:off x="5146389" y="3692139"/>
            <a:ext cx="177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background-color:#F5D6C6;</a:t>
            </a:r>
            <a:endParaRPr lang="ko-KR" altLang="en-US" sz="1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18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396639" y="1779617"/>
            <a:ext cx="29955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Lasso Tool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9AAFD-555C-4BC9-BEE9-63CC3045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49" y="3142437"/>
            <a:ext cx="3829050" cy="2066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34180A-57ED-4DAE-99CE-7F87A308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7" t="39029" r="37594" b="38961"/>
          <a:stretch/>
        </p:blipFill>
        <p:spPr>
          <a:xfrm>
            <a:off x="1188881" y="3348172"/>
            <a:ext cx="3130321" cy="165545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B69CB5-CBB7-46D8-976A-CC22F5893876}"/>
              </a:ext>
            </a:extLst>
          </p:cNvPr>
          <p:cNvSpPr/>
          <p:nvPr/>
        </p:nvSpPr>
        <p:spPr>
          <a:xfrm>
            <a:off x="4598249" y="4175898"/>
            <a:ext cx="2592280" cy="23747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5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1091677" y="1369697"/>
            <a:ext cx="190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Brush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78747-CC4F-4246-A13D-F6A7E2B71D2F}"/>
              </a:ext>
            </a:extLst>
          </p:cNvPr>
          <p:cNvSpPr txBox="1"/>
          <p:nvPr/>
        </p:nvSpPr>
        <p:spPr>
          <a:xfrm>
            <a:off x="4141200" y="1376004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Text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86B46-3D71-4972-BB46-778A5BDC0F09}"/>
              </a:ext>
            </a:extLst>
          </p:cNvPr>
          <p:cNvSpPr txBox="1"/>
          <p:nvPr/>
        </p:nvSpPr>
        <p:spPr>
          <a:xfrm>
            <a:off x="6684827" y="1376005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Eraser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DA665-56D9-42EA-8156-F301767ED3D8}"/>
              </a:ext>
            </a:extLst>
          </p:cNvPr>
          <p:cNvSpPr txBox="1"/>
          <p:nvPr/>
        </p:nvSpPr>
        <p:spPr>
          <a:xfrm>
            <a:off x="9329197" y="1376004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Paint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6558A-54F7-419B-B43B-C5EC2D0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3" y="2270162"/>
            <a:ext cx="2428875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FDC7B-28C1-4D04-BEBD-535CDA03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49" y="2270162"/>
            <a:ext cx="2762250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97DD4-8F55-4A89-AFCA-CC49C744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80" y="2270162"/>
            <a:ext cx="187642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91EA7-739A-40ED-843C-80D12324B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86" y="2270162"/>
            <a:ext cx="2428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692410" y="1494116"/>
            <a:ext cx="2807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File Open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692140"/>
            <a:ext cx="4883173" cy="2645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5FF8A-2A82-4897-83DC-32FF0299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2692140"/>
            <a:ext cx="4883149" cy="26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636434" y="1645155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ACF49-DFE4-4BD6-ACFC-8D27EAD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94" y="3011821"/>
            <a:ext cx="3829050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281F2-3C9E-4C35-9E47-9F7F764BD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2" t="37001" r="19756" b="43036"/>
          <a:stretch/>
        </p:blipFill>
        <p:spPr>
          <a:xfrm>
            <a:off x="6901964" y="3011821"/>
            <a:ext cx="3862879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Project Introduction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Progress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Demo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2.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4.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07996" cy="660429"/>
            <a:chOff x="1188881" y="351819"/>
            <a:chExt cx="110799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77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96877" y="1115970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9852A-6C54-4FA6-9137-7121D67E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72" y="2081466"/>
            <a:ext cx="6611008" cy="3593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A785C3-388C-483C-9F91-248803AD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2846356"/>
            <a:ext cx="3829050" cy="20669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AE3BA60-62E2-457A-BFB8-A92474AFF280}"/>
              </a:ext>
            </a:extLst>
          </p:cNvPr>
          <p:cNvSpPr/>
          <p:nvPr/>
        </p:nvSpPr>
        <p:spPr>
          <a:xfrm rot="2038731">
            <a:off x="3071674" y="2717450"/>
            <a:ext cx="514905" cy="15092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93AA8-BC5D-4D83-A081-BEF9CAC012F4}"/>
              </a:ext>
            </a:extLst>
          </p:cNvPr>
          <p:cNvSpPr/>
          <p:nvPr/>
        </p:nvSpPr>
        <p:spPr>
          <a:xfrm>
            <a:off x="3524434" y="2857689"/>
            <a:ext cx="292964" cy="292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E8F80-0298-4BB4-9DFB-3F4AA98FC79F}"/>
              </a:ext>
            </a:extLst>
          </p:cNvPr>
          <p:cNvSpPr txBox="1"/>
          <p:nvPr/>
        </p:nvSpPr>
        <p:spPr>
          <a:xfrm>
            <a:off x="2532787" y="2393237"/>
            <a:ext cx="9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click</a:t>
            </a:r>
          </a:p>
          <a:p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16DB6-427A-43B2-8598-43EDEF6F062E}"/>
              </a:ext>
            </a:extLst>
          </p:cNvPr>
          <p:cNvSpPr/>
          <p:nvPr/>
        </p:nvSpPr>
        <p:spPr>
          <a:xfrm>
            <a:off x="4319188" y="3790765"/>
            <a:ext cx="474754" cy="2584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5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4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Learning Model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FC5C15-DD75-4C85-948C-F44B244A94A8}"/>
              </a:ext>
            </a:extLst>
          </p:cNvPr>
          <p:cNvSpPr txBox="1"/>
          <p:nvPr/>
        </p:nvSpPr>
        <p:spPr>
          <a:xfrm>
            <a:off x="2296877" y="1623172"/>
            <a:ext cx="79507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  <a:latin typeface="+mj-ea"/>
                <a:ea typeface="+mj-ea"/>
              </a:rPr>
              <a:t>Trained Data: MS-COCO 2017</a:t>
            </a:r>
            <a:endParaRPr lang="ko-KR" altLang="en-US" sz="45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ms coco 2017ì ëí ì´ë¯¸ì§ ê²ìê²°ê³¼">
            <a:extLst>
              <a:ext uri="{FF2B5EF4-FFF2-40B4-BE49-F238E27FC236}">
                <a16:creationId xmlns:a16="http://schemas.microsoft.com/office/drawing/2014/main" id="{D6934C72-529C-4387-A285-CD03AB13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89" y="3018926"/>
            <a:ext cx="7551683" cy="23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4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8292DBE-8A9A-439C-8761-231A51A5D1FC}"/>
              </a:ext>
            </a:extLst>
          </p:cNvPr>
          <p:cNvSpPr txBox="1"/>
          <p:nvPr/>
        </p:nvSpPr>
        <p:spPr>
          <a:xfrm>
            <a:off x="1043104" y="1271542"/>
            <a:ext cx="2486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1. Test Image</a:t>
            </a:r>
            <a:endParaRPr lang="ko-KR" altLang="en-US" sz="3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341A6-63F8-4F67-8710-E7F71C14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36" y="2038679"/>
            <a:ext cx="3685400" cy="3266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D18FFF-B5D7-4682-B5F8-920634FF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4548"/>
            <a:ext cx="4858833" cy="5895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3905A-E409-46B2-9F5A-D0B4BD964AF5}"/>
              </a:ext>
            </a:extLst>
          </p:cNvPr>
          <p:cNvSpPr txBox="1"/>
          <p:nvPr/>
        </p:nvSpPr>
        <p:spPr>
          <a:xfrm>
            <a:off x="1138986" y="5586458"/>
            <a:ext cx="46891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40 categories, 200 images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1205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74B226B-802B-4F81-94B2-793F0EB8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63" y="1947675"/>
            <a:ext cx="4905631" cy="4421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95BF3E-3AA9-4E04-8323-6D0291F2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931" y="2532691"/>
            <a:ext cx="5963881" cy="59190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312D1E-4D03-4409-AA7D-F2201EC16CF5}"/>
              </a:ext>
            </a:extLst>
          </p:cNvPr>
          <p:cNvCxnSpPr>
            <a:cxnSpLocks/>
          </p:cNvCxnSpPr>
          <p:nvPr/>
        </p:nvCxnSpPr>
        <p:spPr>
          <a:xfrm flipH="1" flipV="1">
            <a:off x="5530931" y="3124595"/>
            <a:ext cx="989563" cy="230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59199BF-4B7C-45A4-8D60-87AC957C0078}"/>
              </a:ext>
            </a:extLst>
          </p:cNvPr>
          <p:cNvCxnSpPr>
            <a:cxnSpLocks/>
          </p:cNvCxnSpPr>
          <p:nvPr/>
        </p:nvCxnSpPr>
        <p:spPr>
          <a:xfrm flipV="1">
            <a:off x="6520494" y="3124595"/>
            <a:ext cx="4974318" cy="230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4369DC-B064-4741-BF91-0FA22EEE389F}"/>
              </a:ext>
            </a:extLst>
          </p:cNvPr>
          <p:cNvSpPr txBox="1"/>
          <p:nvPr/>
        </p:nvSpPr>
        <p:spPr>
          <a:xfrm>
            <a:off x="1043104" y="1271542"/>
            <a:ext cx="2507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2. Test Result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0185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6825DA9-7295-4614-B8C2-5D7B7319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0" t="29477" r="22300" b="27448"/>
          <a:stretch/>
        </p:blipFill>
        <p:spPr>
          <a:xfrm>
            <a:off x="1232165" y="2102274"/>
            <a:ext cx="9727669" cy="412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20585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1. person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191198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7844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2. apple</a:t>
            </a:r>
            <a:endParaRPr lang="ko-KR" altLang="en-US" sz="3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ED7F7A-1FC0-4C06-B54F-BC9579784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0" b="26458"/>
          <a:stretch/>
        </p:blipFill>
        <p:spPr>
          <a:xfrm>
            <a:off x="3321196" y="1557261"/>
            <a:ext cx="7142980" cy="48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9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3083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3. car</a:t>
            </a:r>
            <a:endParaRPr lang="ko-KR" altLang="en-US"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6630C-2EA8-4D8A-B40A-D0C948A6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93" y="2008927"/>
            <a:ext cx="9367814" cy="4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2843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4. cat</a:t>
            </a:r>
            <a:endParaRPr lang="ko-KR" altLang="en-US" sz="3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F2E7E2-AB6D-46A2-B1B3-15A244BF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3" y="1012248"/>
            <a:ext cx="7148264" cy="53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32315" cy="660429"/>
            <a:chOff x="1188881" y="351819"/>
            <a:chExt cx="21323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323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Learning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052654-FC17-42F9-BB51-535AF5319C4F}"/>
              </a:ext>
            </a:extLst>
          </p:cNvPr>
          <p:cNvSpPr txBox="1"/>
          <p:nvPr/>
        </p:nvSpPr>
        <p:spPr>
          <a:xfrm>
            <a:off x="985814" y="1241790"/>
            <a:ext cx="17331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/>
              <a:t>5. pizza</a:t>
            </a:r>
            <a:endParaRPr lang="ko-KR" altLang="en-US"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6BD9D-A1AC-4608-9582-F45C0BA8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539" y="1241790"/>
            <a:ext cx="7680633" cy="51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9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Project Introduction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Demo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3" y="1754086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Smoothie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59942" cy="660429"/>
            <a:chOff x="1188881" y="351819"/>
            <a:chExt cx="165994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599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Title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1789092" y="3353360"/>
            <a:ext cx="9465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“Smoothie” is</a:t>
            </a:r>
            <a:r>
              <a:rPr lang="ko-KR" altLang="en-US" sz="3200" dirty="0">
                <a:solidFill>
                  <a:schemeClr val="tx2"/>
                </a:solidFill>
              </a:rPr>
              <a:t> </a:t>
            </a:r>
            <a:r>
              <a:rPr lang="en-US" altLang="ko-KR" sz="3200" dirty="0">
                <a:solidFill>
                  <a:schemeClr val="tx2"/>
                </a:solidFill>
              </a:rPr>
              <a:t>a Photo Edit Program,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We select this project’s title to emphasize feeling of ‘Smooth’.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D7E5B8-42AA-4A5F-9345-8DA7F36F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43" r="10081" b="3816"/>
          <a:stretch/>
        </p:blipFill>
        <p:spPr>
          <a:xfrm>
            <a:off x="8253901" y="908019"/>
            <a:ext cx="2299855" cy="22629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406072" y="2096689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Team 3 – 316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184654" cy="660429"/>
            <a:chOff x="1188881" y="351819"/>
            <a:chExt cx="318465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184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Team name &amp; Members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930881" y="4042904"/>
            <a:ext cx="10330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Team Members – </a:t>
            </a:r>
            <a:r>
              <a:rPr lang="en-US" altLang="ko-KR" sz="3200" spc="-300" dirty="0">
                <a:solidFill>
                  <a:srgbClr val="525252"/>
                </a:solidFill>
              </a:rPr>
              <a:t>Park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JuHyeon</a:t>
            </a:r>
            <a:r>
              <a:rPr lang="en-US" altLang="ko-KR" sz="3200" dirty="0">
                <a:solidFill>
                  <a:srgbClr val="525252"/>
                </a:solidFill>
              </a:rPr>
              <a:t>,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Heo</a:t>
            </a:r>
            <a:r>
              <a:rPr lang="ko-KR" altLang="en-US" sz="3200" spc="-300" dirty="0">
                <a:solidFill>
                  <a:srgbClr val="525252"/>
                </a:solidFill>
              </a:rPr>
              <a:t> </a:t>
            </a:r>
            <a:r>
              <a:rPr lang="en-US" altLang="ko-KR" sz="3200" spc="-300" dirty="0" err="1">
                <a:solidFill>
                  <a:srgbClr val="525252"/>
                </a:solidFill>
              </a:rPr>
              <a:t>JeongWoo</a:t>
            </a:r>
            <a:r>
              <a:rPr lang="en-US" altLang="ko-KR" sz="3200" dirty="0">
                <a:solidFill>
                  <a:schemeClr val="tx2"/>
                </a:solidFill>
              </a:rPr>
              <a:t>, Hong Jin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Three people whose student numbers are 16.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BBADC4-49AD-4A96-AA92-ABB9535F1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0" y="2647166"/>
            <a:ext cx="1043392" cy="10433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8442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Topic</a:t>
              </a:r>
              <a:endParaRPr lang="ko-KR" altLang="en-US" sz="22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248097" y="2468428"/>
            <a:ext cx="3140409" cy="24442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/>
          </a:p>
        </p:txBody>
      </p:sp>
      <p:sp>
        <p:nvSpPr>
          <p:cNvPr id="5" name="TextBox 4"/>
          <p:cNvSpPr txBox="1"/>
          <p:nvPr/>
        </p:nvSpPr>
        <p:spPr>
          <a:xfrm>
            <a:off x="5031620" y="3336616"/>
            <a:ext cx="1573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Model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38591" y="3536693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586230" y="3547671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8986" y="473026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Input</a:t>
            </a:r>
            <a:endParaRPr lang="ko-KR" alt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00636" y="4730261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Output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7" y="2682243"/>
            <a:ext cx="2016630" cy="2016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1542" y="3614105"/>
            <a:ext cx="1527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7200BC5A-CC71-4DDC-A42B-E0C783F0DD7C}"/>
              </a:ext>
            </a:extLst>
          </p:cNvPr>
          <p:cNvSpPr/>
          <p:nvPr/>
        </p:nvSpPr>
        <p:spPr>
          <a:xfrm>
            <a:off x="1364051" y="3203997"/>
            <a:ext cx="571173" cy="571173"/>
          </a:xfrm>
          <a:prstGeom prst="plus">
            <a:avLst>
              <a:gd name="adj" fmla="val 38688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058898-F824-4C9E-8476-7A1803614AAD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904FDA-CB95-43F3-BC9E-F18F586A5E56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09" y="1658945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0939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1F43FA-EFED-464D-9DB1-09A01E8D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5" y="2297771"/>
            <a:ext cx="2619375" cy="26098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270E61-932B-4D23-BF91-06359B8E00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BB02A6B-D4F3-4E1C-A913-461CCD9D63A9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0AE155A-833C-4573-9B47-4C084A16394C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4E8222-3B7E-4F30-AF33-8675BF668527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EBCE816-1918-4AAB-AD22-34BA4048A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BAC72E3-936A-4670-B987-6298EE91E51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C7F791-4C2D-4F1C-95F8-CFB53D6C20C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B25E1-B194-496D-ABD7-C10D82F7BDEE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85A829-E6AA-491F-A27E-82DCD31226AC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886EEE-A794-4222-9960-8E69FA1857AC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771637A-60FE-4BBB-AA2A-EF5B187E171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49" y="1664181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5487" y="162910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1026" name="Picture 2" descr="http://kor.theasian.asia/wp-content/uploads/2018/04/NISI20180427_0014030995-620x6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4" y="2296793"/>
            <a:ext cx="2618308" cy="26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80B8A8-DC21-46B6-AFC9-660364B0DCE1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1F50D-27F5-4DCA-8550-1052A08BCB14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47A3C5-61C3-4DE5-A4DE-B25747785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A7385A-FB5B-4657-B5EA-100677F50F60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C7D7A2-E8BF-4A34-8EAE-683F385A336F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E9CD07-A21C-449F-AA60-5F51E28FD9ED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F2B3C-D627-4467-B7BD-5104F0BA2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821EB3-252A-46F6-8FA4-AEFBDD9C35D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A786E3-9AF0-42D8-8D70-357B503BF3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71" y="2689005"/>
            <a:ext cx="580015" cy="58001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975DF8A-4DFD-4455-A978-7E376355C307}"/>
              </a:ext>
            </a:extLst>
          </p:cNvPr>
          <p:cNvSpPr/>
          <p:nvPr/>
        </p:nvSpPr>
        <p:spPr>
          <a:xfrm rot="20958592" flipH="1">
            <a:off x="5134623" y="3077892"/>
            <a:ext cx="3291370" cy="6194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40BEA-4534-4F4D-A054-5CEFF4F2D74D}"/>
              </a:ext>
            </a:extLst>
          </p:cNvPr>
          <p:cNvSpPr txBox="1"/>
          <p:nvPr/>
        </p:nvSpPr>
        <p:spPr>
          <a:xfrm rot="20800975">
            <a:off x="6380695" y="3091651"/>
            <a:ext cx="11360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drag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C3AF8B-C58C-441A-963A-1A66B581328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2D16B9-D686-41B4-9F53-5B6C83D040E7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32B5AF-7B05-4D01-B686-B447CD1D4E66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267F59-BECC-4877-974D-D03473E150E7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79EFC4D-09E1-47C1-B8B4-F1C50A599AB0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한쪽 모서리가 잘린 사각형 35"/>
          <p:cNvSpPr/>
          <p:nvPr/>
        </p:nvSpPr>
        <p:spPr>
          <a:xfrm flipH="1">
            <a:off x="2674894" y="1663846"/>
            <a:ext cx="800100" cy="190996"/>
          </a:xfrm>
          <a:prstGeom prst="snip1Rect">
            <a:avLst>
              <a:gd name="adj" fmla="val 50000"/>
            </a:avLst>
          </a:prstGeom>
          <a:solidFill>
            <a:srgbClr val="F9F67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303586" y="1371600"/>
            <a:ext cx="3840280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3865" y="1371600"/>
            <a:ext cx="3376245" cy="407963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2962" y="5897881"/>
            <a:ext cx="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8887" y="5691847"/>
            <a:ext cx="10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6769" y="5713215"/>
            <a:ext cx="8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Sub</a:t>
            </a:r>
            <a:endParaRPr lang="ko-KR" altLang="en-US" sz="30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303586" y="1617785"/>
            <a:ext cx="3840279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64069" y="1617785"/>
            <a:ext cx="0" cy="3833447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87162" y="1371600"/>
            <a:ext cx="0" cy="246185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9610" y="1333109"/>
            <a:ext cx="4315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file</a:t>
            </a:r>
            <a:endParaRPr lang="ko-KR" altLang="en-US" sz="1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303586" y="1951892"/>
            <a:ext cx="360483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49" y="1664181"/>
            <a:ext cx="255356" cy="2553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64069" y="1853403"/>
            <a:ext cx="3479796" cy="0"/>
          </a:xfrm>
          <a:prstGeom prst="line">
            <a:avLst/>
          </a:prstGeom>
          <a:ln w="19050">
            <a:solidFill>
              <a:srgbClr val="3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 flipH="1">
            <a:off x="2674894" y="1658490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5487" y="162910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1</a:t>
            </a:r>
            <a:endParaRPr lang="ko-KR" altLang="en-US" sz="1000" b="1" dirty="0"/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551302" y="1659148"/>
            <a:ext cx="800100" cy="190996"/>
          </a:xfrm>
          <a:prstGeom prst="snip1Rect">
            <a:avLst>
              <a:gd name="adj" fmla="val 50000"/>
            </a:avLst>
          </a:prstGeom>
          <a:noFill/>
          <a:ln w="190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71006" y="163153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example 2</a:t>
            </a:r>
            <a:endParaRPr lang="ko-KR" altLang="en-US" sz="1000" b="1" dirty="0"/>
          </a:p>
        </p:txBody>
      </p:sp>
      <p:pic>
        <p:nvPicPr>
          <p:cNvPr id="1026" name="Picture 2" descr="http://kor.theasian.asia/wp-content/uploads/2018/04/NISI20180427_0014030995-620x6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4" y="2296793"/>
            <a:ext cx="2618308" cy="26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80B8A8-DC21-46B6-AFC9-660364B0DCE1}"/>
              </a:ext>
            </a:extLst>
          </p:cNvPr>
          <p:cNvSpPr/>
          <p:nvPr/>
        </p:nvSpPr>
        <p:spPr>
          <a:xfrm>
            <a:off x="8996515" y="1940935"/>
            <a:ext cx="158425" cy="249877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1F50D-27F5-4DCA-8550-1052A08BCB14}"/>
              </a:ext>
            </a:extLst>
          </p:cNvPr>
          <p:cNvSpPr/>
          <p:nvPr/>
        </p:nvSpPr>
        <p:spPr>
          <a:xfrm>
            <a:off x="6472196" y="1663846"/>
            <a:ext cx="2692308" cy="1807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47A3C5-61C3-4DE5-A4DE-B25747785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23" y="2107076"/>
            <a:ext cx="924574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A7385A-FB5B-4657-B5EA-100677F50F60}"/>
              </a:ext>
            </a:extLst>
          </p:cNvPr>
          <p:cNvCxnSpPr/>
          <p:nvPr/>
        </p:nvCxnSpPr>
        <p:spPr>
          <a:xfrm>
            <a:off x="6468076" y="1932056"/>
            <a:ext cx="26923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C7D7A2-E8BF-4A34-8EAE-683F385A336F}"/>
              </a:ext>
            </a:extLst>
          </p:cNvPr>
          <p:cNvCxnSpPr/>
          <p:nvPr/>
        </p:nvCxnSpPr>
        <p:spPr>
          <a:xfrm>
            <a:off x="7288567" y="1654968"/>
            <a:ext cx="0" cy="288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E9CD07-A21C-449F-AA60-5F51E28FD9ED}"/>
              </a:ext>
            </a:extLst>
          </p:cNvPr>
          <p:cNvSpPr txBox="1"/>
          <p:nvPr/>
        </p:nvSpPr>
        <p:spPr>
          <a:xfrm>
            <a:off x="6513996" y="162722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person</a:t>
            </a:r>
            <a:endParaRPr lang="ko-KR" altLang="en-US" sz="1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F2B3C-D627-4467-B7BD-5104F0BA2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7831987" y="2107076"/>
            <a:ext cx="957800" cy="921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821EB3-252A-46F6-8FA4-AEFBDD9C35DE}"/>
              </a:ext>
            </a:extLst>
          </p:cNvPr>
          <p:cNvCxnSpPr/>
          <p:nvPr/>
        </p:nvCxnSpPr>
        <p:spPr>
          <a:xfrm>
            <a:off x="9001957" y="1932056"/>
            <a:ext cx="0" cy="153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3317704-DCB3-44AF-8C85-37949A3999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/>
          <a:stretch/>
        </p:blipFill>
        <p:spPr>
          <a:xfrm>
            <a:off x="4256103" y="3435851"/>
            <a:ext cx="1532156" cy="1473628"/>
          </a:xfrm>
          <a:prstGeom prst="rect">
            <a:avLst/>
          </a:prstGeom>
          <a:ln w="28575">
            <a:noFill/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E4506C-A54F-4F01-BE04-624ECD0E5DE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883E91C-C924-4913-9815-8457E1C1371F}"/>
              </a:ext>
            </a:extLst>
          </p:cNvPr>
          <p:cNvGrpSpPr/>
          <p:nvPr/>
        </p:nvGrpSpPr>
        <p:grpSpPr>
          <a:xfrm>
            <a:off x="1188881" y="351819"/>
            <a:ext cx="1507144" cy="660429"/>
            <a:chOff x="1188881" y="351819"/>
            <a:chExt cx="1507144" cy="6604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8AB4A5-0109-4A5C-ADFD-9D504B7E03C3}"/>
                </a:ext>
              </a:extLst>
            </p:cNvPr>
            <p:cNvSpPr txBox="1"/>
            <p:nvPr/>
          </p:nvSpPr>
          <p:spPr>
            <a:xfrm>
              <a:off x="1188881" y="351819"/>
              <a:ext cx="1507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Introduction</a:t>
              </a:r>
              <a:endParaRPr lang="ko-KR" alt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ED76E5-0E4D-4DBE-97E5-95C1D936719F}"/>
                </a:ext>
              </a:extLst>
            </p:cNvPr>
            <p:cNvSpPr txBox="1"/>
            <p:nvPr/>
          </p:nvSpPr>
          <p:spPr>
            <a:xfrm>
              <a:off x="1188881" y="581361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Scenario</a:t>
              </a:r>
              <a:endParaRPr lang="ko-KR" altLang="en-US" sz="2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E4F56A2-4D8D-48AC-8485-013341ACC16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6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2585</TotalTime>
  <Words>323</Words>
  <Application>Microsoft Office PowerPoint</Application>
  <PresentationFormat>와이드스크린</PresentationFormat>
  <Paragraphs>183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나눔바른고딕</vt:lpstr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 </cp:lastModifiedBy>
  <cp:revision>85</cp:revision>
  <dcterms:created xsi:type="dcterms:W3CDTF">2015-01-21T11:35:38Z</dcterms:created>
  <dcterms:modified xsi:type="dcterms:W3CDTF">2019-04-14T14:30:08Z</dcterms:modified>
</cp:coreProperties>
</file>